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Ex2.xml" ContentType="application/vnd.ms-office.chartex+xml"/>
  <Override PartName="/ppt/charts/style9.xml" ContentType="application/vnd.ms-office.chartstyle+xml"/>
  <Override PartName="/ppt/charts/colors9.xml" ContentType="application/vnd.ms-office.chartcolorstyl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9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Ex3.xml" ContentType="application/vnd.ms-office.chartex+xml"/>
  <Override PartName="/ppt/charts/style12.xml" ContentType="application/vnd.ms-office.chartstyle+xml"/>
  <Override PartName="/ppt/charts/colors12.xml" ContentType="application/vnd.ms-office.chartcolorstyle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7.xml" ContentType="application/vnd.openxmlformats-officedocument.presentationml.notesSlide+xml"/>
  <Override PartName="/ppt/charts/chartEx4.xml" ContentType="application/vnd.ms-office.chartex+xml"/>
  <Override PartName="/ppt/charts/style14.xml" ContentType="application/vnd.ms-office.chartstyle+xml"/>
  <Override PartName="/ppt/charts/colors14.xml" ContentType="application/vnd.ms-office.chartcolorstyle+xml"/>
  <Override PartName="/ppt/charts/chart1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8.xml" ContentType="application/vnd.openxmlformats-officedocument.presentationml.notesSlide+xml"/>
  <Override PartName="/ppt/charts/chartEx5.xml" ContentType="application/vnd.ms-office.chartex+xml"/>
  <Override PartName="/ppt/charts/style18.xml" ContentType="application/vnd.ms-office.chartstyle+xml"/>
  <Override PartName="/ppt/charts/colors18.xml" ContentType="application/vnd.ms-office.chartcolorstyle+xml"/>
  <Override PartName="/ppt/charts/chart14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15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16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9.xml" ContentType="application/vnd.openxmlformats-officedocument.presentationml.notesSlide+xml"/>
  <Override PartName="/ppt/charts/chart17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18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Ex6.xml" ContentType="application/vnd.ms-office.chartex+xml"/>
  <Override PartName="/ppt/charts/style24.xml" ContentType="application/vnd.ms-office.chartstyle+xml"/>
  <Override PartName="/ppt/charts/colors24.xml" ContentType="application/vnd.ms-office.chartcolorstyle+xml"/>
  <Override PartName="/ppt/notesSlides/notesSlide10.xml" ContentType="application/vnd.openxmlformats-officedocument.presentationml.notesSlide+xml"/>
  <Override PartName="/ppt/charts/chart19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0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1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Ex7.xml" ContentType="application/vnd.ms-office.chartex+xml"/>
  <Override PartName="/ppt/charts/style28.xml" ContentType="application/vnd.ms-office.chartstyle+xml"/>
  <Override PartName="/ppt/charts/colors28.xml" ContentType="application/vnd.ms-office.chartcolorstyle+xml"/>
  <Override PartName="/ppt/notesSlides/notesSlide11.xml" ContentType="application/vnd.openxmlformats-officedocument.presentationml.notesSlide+xml"/>
  <Override PartName="/ppt/charts/chart22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Ex8.xml" ContentType="application/vnd.ms-office.chartex+xml"/>
  <Override PartName="/ppt/charts/style30.xml" ContentType="application/vnd.ms-office.chartstyle+xml"/>
  <Override PartName="/ppt/charts/colors30.xml" ContentType="application/vnd.ms-office.chartcolorstyle+xml"/>
  <Override PartName="/ppt/charts/chart23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2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notesSlides/notesSlide12.xml" ContentType="application/vnd.openxmlformats-officedocument.presentationml.notesSlide+xml"/>
  <Override PartName="/ppt/charts/chart27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2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Ex9.xml" ContentType="application/vnd.ms-office.chartex+xml"/>
  <Override PartName="/ppt/charts/style36.xml" ContentType="application/vnd.ms-office.chartstyle+xml"/>
  <Override PartName="/ppt/charts/colors36.xml" ContentType="application/vnd.ms-office.chartcolorstyle+xml"/>
  <Override PartName="/ppt/notesSlides/notesSlide13.xml" ContentType="application/vnd.openxmlformats-officedocument.presentationml.notesSlide+xml"/>
  <Override PartName="/ppt/charts/chart2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Ex10.xml" ContentType="application/vnd.ms-office.chartex+xml"/>
  <Override PartName="/ppt/charts/style38.xml" ContentType="application/vnd.ms-office.chartstyle+xml"/>
  <Override PartName="/ppt/charts/colors38.xml" ContentType="application/vnd.ms-office.chartcolorstyle+xml"/>
  <Override PartName="/ppt/charts/chart30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31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32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notesSlides/notesSlide14.xml" ContentType="application/vnd.openxmlformats-officedocument.presentationml.notesSlide+xml"/>
  <Override PartName="/ppt/charts/chart33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Ex11.xml" ContentType="application/vnd.ms-office.chartex+xml"/>
  <Override PartName="/ppt/charts/style43.xml" ContentType="application/vnd.ms-office.chartstyle+xml"/>
  <Override PartName="/ppt/charts/colors43.xml" ContentType="application/vnd.ms-office.chartcolorstyle+xml"/>
  <Override PartName="/ppt/charts/chartEx12.xml" ContentType="application/vnd.ms-office.chartex+xml"/>
  <Override PartName="/ppt/charts/style44.xml" ContentType="application/vnd.ms-office.chartstyle+xml"/>
  <Override PartName="/ppt/charts/colors44.xml" ContentType="application/vnd.ms-office.chartcolorstyle+xml"/>
  <Override PartName="/ppt/charts/chart34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notesSlides/notesSlide15.xml" ContentType="application/vnd.openxmlformats-officedocument.presentationml.notesSlide+xml"/>
  <Override PartName="/ppt/charts/chart35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Ex13.xml" ContentType="application/vnd.ms-office.chartex+xml"/>
  <Override PartName="/ppt/charts/style47.xml" ContentType="application/vnd.ms-office.chartstyle+xml"/>
  <Override PartName="/ppt/charts/colors47.xml" ContentType="application/vnd.ms-office.chartcolorstyle+xml"/>
  <Override PartName="/ppt/charts/chart36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notesSlides/notesSlide16.xml" ContentType="application/vnd.openxmlformats-officedocument.presentationml.notesSlide+xml"/>
  <Override PartName="/ppt/charts/chartEx14.xml" ContentType="application/vnd.ms-office.chartex+xml"/>
  <Override PartName="/ppt/charts/style49.xml" ContentType="application/vnd.ms-office.chartstyle+xml"/>
  <Override PartName="/ppt/charts/colors49.xml" ContentType="application/vnd.ms-office.chartcolorstyle+xml"/>
  <Override PartName="/ppt/charts/chartEx15.xml" ContentType="application/vnd.ms-office.chartex+xml"/>
  <Override PartName="/ppt/charts/style50.xml" ContentType="application/vnd.ms-office.chartstyle+xml"/>
  <Override PartName="/ppt/charts/colors50.xml" ContentType="application/vnd.ms-office.chartcolorstyle+xml"/>
  <Override PartName="/ppt/notesSlides/notesSlide17.xml" ContentType="application/vnd.openxmlformats-officedocument.presentationml.notesSlide+xml"/>
  <Override PartName="/ppt/charts/chart37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38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39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40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18.xml" ContentType="application/vnd.openxmlformats-officedocument.presentationml.notesSlide+xml"/>
  <Override PartName="/ppt/charts/chart41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Ex16.xml" ContentType="application/vnd.ms-office.chartex+xml"/>
  <Override PartName="/ppt/charts/style56.xml" ContentType="application/vnd.ms-office.chartstyle+xml"/>
  <Override PartName="/ppt/charts/colors56.xml" ContentType="application/vnd.ms-office.chartcolorstyle+xml"/>
  <Override PartName="/ppt/charts/chart42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notesSlides/notesSlide19.xml" ContentType="application/vnd.openxmlformats-officedocument.presentationml.notesSlide+xml"/>
  <Override PartName="/ppt/charts/chart43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charts/chartEx17.xml" ContentType="application/vnd.ms-office.chartex+xml"/>
  <Override PartName="/ppt/charts/style59.xml" ContentType="application/vnd.ms-office.chartstyle+xml"/>
  <Override PartName="/ppt/charts/colors59.xml" ContentType="application/vnd.ms-office.chartcolorstyle+xml"/>
  <Override PartName="/ppt/charts/chart44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notesSlides/notesSlide20.xml" ContentType="application/vnd.openxmlformats-officedocument.presentationml.notesSlide+xml"/>
  <Override PartName="/ppt/charts/chart45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Ex18.xml" ContentType="application/vnd.ms-office.chartex+xml"/>
  <Override PartName="/ppt/charts/style62.xml" ContentType="application/vnd.ms-office.chartstyle+xml"/>
  <Override PartName="/ppt/charts/colors62.xml" ContentType="application/vnd.ms-office.chartcolorstyle+xml"/>
  <Override PartName="/ppt/charts/chart46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notesSlides/notesSlide21.xml" ContentType="application/vnd.openxmlformats-officedocument.presentationml.notesSlide+xml"/>
  <Override PartName="/ppt/charts/chart47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notesSlides/notesSlide22.xml" ContentType="application/vnd.openxmlformats-officedocument.presentationml.notesSlide+xml"/>
  <Override PartName="/ppt/charts/chart48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charts/chart49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charts/chart50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notesSlides/notesSlide23.xml" ContentType="application/vnd.openxmlformats-officedocument.presentationml.notesSlide+xml"/>
  <Override PartName="/ppt/charts/chart51.xml" ContentType="application/vnd.openxmlformats-officedocument.drawingml.chart+xml"/>
  <Override PartName="/ppt/charts/style68.xml" ContentType="application/vnd.ms-office.chartstyle+xml"/>
  <Override PartName="/ppt/charts/colors68.xml" ContentType="application/vnd.ms-office.chartcolorstyle+xml"/>
  <Override PartName="/ppt/charts/chart52.xml" ContentType="application/vnd.openxmlformats-officedocument.drawingml.chart+xml"/>
  <Override PartName="/ppt/charts/style69.xml" ContentType="application/vnd.ms-office.chartstyle+xml"/>
  <Override PartName="/ppt/charts/colors69.xml" ContentType="application/vnd.ms-office.chartcolorstyle+xml"/>
  <Override PartName="/ppt/charts/chart53.xml" ContentType="application/vnd.openxmlformats-officedocument.drawingml.chart+xml"/>
  <Override PartName="/ppt/charts/style70.xml" ContentType="application/vnd.ms-office.chartstyle+xml"/>
  <Override PartName="/ppt/charts/colors70.xml" ContentType="application/vnd.ms-office.chartcolorstyle+xml"/>
  <Override PartName="/ppt/charts/chart54.xml" ContentType="application/vnd.openxmlformats-officedocument.drawingml.chart+xml"/>
  <Override PartName="/ppt/charts/style71.xml" ContentType="application/vnd.ms-office.chartstyle+xml"/>
  <Override PartName="/ppt/charts/colors71.xml" ContentType="application/vnd.ms-office.chartcolorstyle+xml"/>
  <Override PartName="/ppt/notesSlides/notesSlide24.xml" ContentType="application/vnd.openxmlformats-officedocument.presentationml.notesSlide+xml"/>
  <Override PartName="/ppt/charts/chart55.xml" ContentType="application/vnd.openxmlformats-officedocument.drawingml.chart+xml"/>
  <Override PartName="/ppt/charts/style72.xml" ContentType="application/vnd.ms-office.chartstyle+xml"/>
  <Override PartName="/ppt/charts/colors72.xml" ContentType="application/vnd.ms-office.chartcolorstyle+xml"/>
  <Override PartName="/ppt/charts/chart56.xml" ContentType="application/vnd.openxmlformats-officedocument.drawingml.chart+xml"/>
  <Override PartName="/ppt/charts/style73.xml" ContentType="application/vnd.ms-office.chartstyle+xml"/>
  <Override PartName="/ppt/charts/colors73.xml" ContentType="application/vnd.ms-office.chartcolorstyle+xml"/>
  <Override PartName="/ppt/charts/chart57.xml" ContentType="application/vnd.openxmlformats-officedocument.drawingml.chart+xml"/>
  <Override PartName="/ppt/charts/style74.xml" ContentType="application/vnd.ms-office.chartstyle+xml"/>
  <Override PartName="/ppt/charts/colors74.xml" ContentType="application/vnd.ms-office.chartcolorstyle+xml"/>
  <Override PartName="/ppt/charts/chart58.xml" ContentType="application/vnd.openxmlformats-officedocument.drawingml.chart+xml"/>
  <Override PartName="/ppt/charts/style75.xml" ContentType="application/vnd.ms-office.chartstyle+xml"/>
  <Override PartName="/ppt/charts/colors75.xml" ContentType="application/vnd.ms-office.chartcolorstyle+xml"/>
  <Override PartName="/ppt/charts/chart59.xml" ContentType="application/vnd.openxmlformats-officedocument.drawingml.chart+xml"/>
  <Override PartName="/ppt/charts/style76.xml" ContentType="application/vnd.ms-office.chartstyle+xml"/>
  <Override PartName="/ppt/charts/colors76.xml" ContentType="application/vnd.ms-office.chartcolorstyle+xml"/>
  <Override PartName="/ppt/notesSlides/notesSlide25.xml" ContentType="application/vnd.openxmlformats-officedocument.presentationml.notesSlide+xml"/>
  <Override PartName="/ppt/charts/chartEx19.xml" ContentType="application/vnd.ms-office.chartex+xml"/>
  <Override PartName="/ppt/charts/style77.xml" ContentType="application/vnd.ms-office.chartstyle+xml"/>
  <Override PartName="/ppt/charts/colors77.xml" ContentType="application/vnd.ms-office.chartcolorstyle+xml"/>
  <Override PartName="/ppt/charts/chart60.xml" ContentType="application/vnd.openxmlformats-officedocument.drawingml.chart+xml"/>
  <Override PartName="/ppt/charts/style78.xml" ContentType="application/vnd.ms-office.chartstyle+xml"/>
  <Override PartName="/ppt/charts/colors78.xml" ContentType="application/vnd.ms-office.chartcolorstyle+xml"/>
  <Override PartName="/ppt/charts/chart61.xml" ContentType="application/vnd.openxmlformats-officedocument.drawingml.chart+xml"/>
  <Override PartName="/ppt/charts/style79.xml" ContentType="application/vnd.ms-office.chartstyle+xml"/>
  <Override PartName="/ppt/charts/colors79.xml" ContentType="application/vnd.ms-office.chartcolorstyle+xml"/>
  <Override PartName="/ppt/charts/chart62.xml" ContentType="application/vnd.openxmlformats-officedocument.drawingml.chart+xml"/>
  <Override PartName="/ppt/charts/style80.xml" ContentType="application/vnd.ms-office.chartstyle+xml"/>
  <Override PartName="/ppt/charts/colors80.xml" ContentType="application/vnd.ms-office.chartcolorstyle+xml"/>
  <Override PartName="/ppt/notesSlides/notesSlide26.xml" ContentType="application/vnd.openxmlformats-officedocument.presentationml.notesSlide+xml"/>
  <Override PartName="/ppt/charts/chart63.xml" ContentType="application/vnd.openxmlformats-officedocument.drawingml.chart+xml"/>
  <Override PartName="/ppt/charts/style81.xml" ContentType="application/vnd.ms-office.chartstyle+xml"/>
  <Override PartName="/ppt/charts/colors81.xml" ContentType="application/vnd.ms-office.chartcolorstyle+xml"/>
  <Override PartName="/ppt/charts/chart64.xml" ContentType="application/vnd.openxmlformats-officedocument.drawingml.chart+xml"/>
  <Override PartName="/ppt/charts/style82.xml" ContentType="application/vnd.ms-office.chartstyle+xml"/>
  <Override PartName="/ppt/charts/colors82.xml" ContentType="application/vnd.ms-office.chartcolorstyle+xml"/>
  <Override PartName="/ppt/charts/chartEx20.xml" ContentType="application/vnd.ms-office.chartex+xml"/>
  <Override PartName="/ppt/charts/style83.xml" ContentType="application/vnd.ms-office.chartstyle+xml"/>
  <Override PartName="/ppt/charts/colors83.xml" ContentType="application/vnd.ms-office.chartcolorstyle+xml"/>
  <Override PartName="/ppt/charts/chart65.xml" ContentType="application/vnd.openxmlformats-officedocument.drawingml.chart+xml"/>
  <Override PartName="/ppt/charts/style84.xml" ContentType="application/vnd.ms-office.chartstyle+xml"/>
  <Override PartName="/ppt/charts/colors84.xml" ContentType="application/vnd.ms-office.chartcolorstyle+xml"/>
  <Override PartName="/ppt/notesSlides/notesSlide27.xml" ContentType="application/vnd.openxmlformats-officedocument.presentationml.notesSlide+xml"/>
  <Override PartName="/ppt/charts/chart66.xml" ContentType="application/vnd.openxmlformats-officedocument.drawingml.chart+xml"/>
  <Override PartName="/ppt/charts/style85.xml" ContentType="application/vnd.ms-office.chartstyle+xml"/>
  <Override PartName="/ppt/charts/colors85.xml" ContentType="application/vnd.ms-office.chartcolorstyle+xml"/>
  <Override PartName="/ppt/charts/chart67.xml" ContentType="application/vnd.openxmlformats-officedocument.drawingml.chart+xml"/>
  <Override PartName="/ppt/charts/style86.xml" ContentType="application/vnd.ms-office.chartstyle+xml"/>
  <Override PartName="/ppt/charts/colors86.xml" ContentType="application/vnd.ms-office.chartcolorstyle+xml"/>
  <Override PartName="/ppt/charts/chart68.xml" ContentType="application/vnd.openxmlformats-officedocument.drawingml.chart+xml"/>
  <Override PartName="/ppt/charts/style87.xml" ContentType="application/vnd.ms-office.chartstyle+xml"/>
  <Override PartName="/ppt/charts/colors87.xml" ContentType="application/vnd.ms-office.chartcolorstyle+xml"/>
  <Override PartName="/ppt/notesSlides/notesSlide28.xml" ContentType="application/vnd.openxmlformats-officedocument.presentationml.notesSlide+xml"/>
  <Override PartName="/ppt/charts/chart69.xml" ContentType="application/vnd.openxmlformats-officedocument.drawingml.chart+xml"/>
  <Override PartName="/ppt/charts/style88.xml" ContentType="application/vnd.ms-office.chartstyle+xml"/>
  <Override PartName="/ppt/charts/colors88.xml" ContentType="application/vnd.ms-office.chartcolorstyle+xml"/>
  <Override PartName="/ppt/notesSlides/notesSlide29.xml" ContentType="application/vnd.openxmlformats-officedocument.presentationml.notesSlide+xml"/>
  <Override PartName="/ppt/charts/chart70.xml" ContentType="application/vnd.openxmlformats-officedocument.drawingml.chart+xml"/>
  <Override PartName="/ppt/charts/style89.xml" ContentType="application/vnd.ms-office.chartstyle+xml"/>
  <Override PartName="/ppt/charts/colors89.xml" ContentType="application/vnd.ms-office.chartcolorstyle+xml"/>
  <Override PartName="/ppt/notesSlides/notesSlide30.xml" ContentType="application/vnd.openxmlformats-officedocument.presentationml.notesSlide+xml"/>
  <Override PartName="/ppt/charts/chart71.xml" ContentType="application/vnd.openxmlformats-officedocument.drawingml.chart+xml"/>
  <Override PartName="/ppt/charts/style90.xml" ContentType="application/vnd.ms-office.chartstyle+xml"/>
  <Override PartName="/ppt/charts/colors90.xml" ContentType="application/vnd.ms-office.chartcolorstyle+xml"/>
  <Override PartName="/ppt/notesSlides/notesSlide31.xml" ContentType="application/vnd.openxmlformats-officedocument.presentationml.notesSlide+xml"/>
  <Override PartName="/ppt/charts/chart72.xml" ContentType="application/vnd.openxmlformats-officedocument.drawingml.chart+xml"/>
  <Override PartName="/ppt/charts/style91.xml" ContentType="application/vnd.ms-office.chartstyle+xml"/>
  <Override PartName="/ppt/charts/colors91.xml" ContentType="application/vnd.ms-office.chartcolorstyl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53" r:id="rId2"/>
  </p:sldMasterIdLst>
  <p:notesMasterIdLst>
    <p:notesMasterId r:id="rId36"/>
  </p:notesMasterIdLst>
  <p:handoutMasterIdLst>
    <p:handoutMasterId r:id="rId37"/>
  </p:handoutMasterIdLst>
  <p:sldIdLst>
    <p:sldId id="863" r:id="rId3"/>
    <p:sldId id="948" r:id="rId4"/>
    <p:sldId id="975" r:id="rId5"/>
    <p:sldId id="949" r:id="rId6"/>
    <p:sldId id="976" r:id="rId7"/>
    <p:sldId id="973" r:id="rId8"/>
    <p:sldId id="950" r:id="rId9"/>
    <p:sldId id="978" r:id="rId10"/>
    <p:sldId id="951" r:id="rId11"/>
    <p:sldId id="979" r:id="rId12"/>
    <p:sldId id="952" r:id="rId13"/>
    <p:sldId id="961" r:id="rId14"/>
    <p:sldId id="953" r:id="rId15"/>
    <p:sldId id="954" r:id="rId16"/>
    <p:sldId id="960" r:id="rId17"/>
    <p:sldId id="965" r:id="rId18"/>
    <p:sldId id="955" r:id="rId19"/>
    <p:sldId id="962" r:id="rId20"/>
    <p:sldId id="956" r:id="rId21"/>
    <p:sldId id="980" r:id="rId22"/>
    <p:sldId id="963" r:id="rId23"/>
    <p:sldId id="972" r:id="rId24"/>
    <p:sldId id="970" r:id="rId25"/>
    <p:sldId id="969" r:id="rId26"/>
    <p:sldId id="958" r:id="rId27"/>
    <p:sldId id="977" r:id="rId28"/>
    <p:sldId id="959" r:id="rId29"/>
    <p:sldId id="974" r:id="rId30"/>
    <p:sldId id="966" r:id="rId31"/>
    <p:sldId id="967" r:id="rId32"/>
    <p:sldId id="968" r:id="rId33"/>
    <p:sldId id="787" r:id="rId34"/>
    <p:sldId id="758" r:id="rId35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D34E524A-D6EF-4CBC-A13A-51C3740B0549}">
          <p14:sldIdLst>
            <p14:sldId id="863"/>
            <p14:sldId id="948"/>
            <p14:sldId id="975"/>
            <p14:sldId id="949"/>
            <p14:sldId id="976"/>
            <p14:sldId id="973"/>
            <p14:sldId id="950"/>
            <p14:sldId id="978"/>
            <p14:sldId id="951"/>
            <p14:sldId id="979"/>
            <p14:sldId id="952"/>
            <p14:sldId id="961"/>
            <p14:sldId id="953"/>
            <p14:sldId id="954"/>
            <p14:sldId id="960"/>
            <p14:sldId id="965"/>
            <p14:sldId id="955"/>
            <p14:sldId id="962"/>
            <p14:sldId id="956"/>
            <p14:sldId id="980"/>
            <p14:sldId id="963"/>
            <p14:sldId id="972"/>
            <p14:sldId id="970"/>
            <p14:sldId id="969"/>
            <p14:sldId id="958"/>
            <p14:sldId id="977"/>
            <p14:sldId id="959"/>
            <p14:sldId id="974"/>
            <p14:sldId id="966"/>
            <p14:sldId id="967"/>
            <p14:sldId id="968"/>
          </p14:sldIdLst>
        </p14:section>
        <p14:section name="CREDITS &amp; COPYRIGHTS" id="{96A22112-93F8-4FC4-92DC-51B794962ED1}">
          <p14:sldIdLst>
            <p14:sldId id="787"/>
            <p14:sldId id="7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759"/>
    <a:srgbClr val="AE3B2F"/>
    <a:srgbClr val="DA8E19"/>
    <a:srgbClr val="1D927D"/>
    <a:srgbClr val="2D77A8"/>
    <a:srgbClr val="2F3F4F"/>
    <a:srgbClr val="B3B2B8"/>
    <a:srgbClr val="C7561A"/>
    <a:srgbClr val="D9D9D9"/>
    <a:srgbClr val="C0DC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4007" autoAdjust="0"/>
  </p:normalViewPr>
  <p:slideViewPr>
    <p:cSldViewPr>
      <p:cViewPr>
        <p:scale>
          <a:sx n="75" d="100"/>
          <a:sy n="75" d="100"/>
        </p:scale>
        <p:origin x="1074" y="54"/>
      </p:cViewPr>
      <p:guideLst>
        <p:guide orient="horz" pos="2251"/>
        <p:guide orient="horz" pos="3159"/>
        <p:guide orient="horz" pos="981"/>
        <p:guide pos="3840"/>
        <p:guide pos="575"/>
        <p:guide pos="7105"/>
        <p:guide pos="7408"/>
        <p:guide pos="303"/>
        <p:guide pos="1965"/>
        <p:guide pos="5715"/>
        <p:guide pos="4384"/>
        <p:guide orient="horz" pos="3295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7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1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2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6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8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2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3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7.xlsx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8.xlsx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0.xlsx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1.xlsx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3.xlsx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4.xlsx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5.xlsx"/><Relationship Id="rId2" Type="http://schemas.microsoft.com/office/2011/relationships/chartColorStyle" Target="colors65.xml"/><Relationship Id="rId1" Type="http://schemas.microsoft.com/office/2011/relationships/chartStyle" Target="style65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6.xlsx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7.xlsx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8.xlsx"/><Relationship Id="rId2" Type="http://schemas.microsoft.com/office/2011/relationships/chartColorStyle" Target="colors68.xml"/><Relationship Id="rId1" Type="http://schemas.microsoft.com/office/2011/relationships/chartStyle" Target="style68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9.xlsx"/><Relationship Id="rId2" Type="http://schemas.microsoft.com/office/2011/relationships/chartColorStyle" Target="colors69.xml"/><Relationship Id="rId1" Type="http://schemas.microsoft.com/office/2011/relationships/chartStyle" Target="style69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0.xlsx"/><Relationship Id="rId2" Type="http://schemas.microsoft.com/office/2011/relationships/chartColorStyle" Target="colors70.xml"/><Relationship Id="rId1" Type="http://schemas.microsoft.com/office/2011/relationships/chartStyle" Target="style70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1.xlsx"/><Relationship Id="rId2" Type="http://schemas.microsoft.com/office/2011/relationships/chartColorStyle" Target="colors71.xml"/><Relationship Id="rId1" Type="http://schemas.microsoft.com/office/2011/relationships/chartStyle" Target="style71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2.xlsx"/><Relationship Id="rId2" Type="http://schemas.microsoft.com/office/2011/relationships/chartColorStyle" Target="colors72.xml"/><Relationship Id="rId1" Type="http://schemas.microsoft.com/office/2011/relationships/chartStyle" Target="style72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3.xlsx"/><Relationship Id="rId2" Type="http://schemas.microsoft.com/office/2011/relationships/chartColorStyle" Target="colors73.xml"/><Relationship Id="rId1" Type="http://schemas.microsoft.com/office/2011/relationships/chartStyle" Target="style73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4.xlsx"/><Relationship Id="rId2" Type="http://schemas.microsoft.com/office/2011/relationships/chartColorStyle" Target="colors74.xml"/><Relationship Id="rId1" Type="http://schemas.microsoft.com/office/2011/relationships/chartStyle" Target="style74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5.xlsx"/><Relationship Id="rId2" Type="http://schemas.microsoft.com/office/2011/relationships/chartColorStyle" Target="colors75.xml"/><Relationship Id="rId1" Type="http://schemas.microsoft.com/office/2011/relationships/chartStyle" Target="style75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6.xlsx"/><Relationship Id="rId2" Type="http://schemas.microsoft.com/office/2011/relationships/chartColorStyle" Target="colors76.xml"/><Relationship Id="rId1" Type="http://schemas.microsoft.com/office/2011/relationships/chartStyle" Target="style7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8.xlsx"/><Relationship Id="rId2" Type="http://schemas.microsoft.com/office/2011/relationships/chartColorStyle" Target="colors78.xml"/><Relationship Id="rId1" Type="http://schemas.microsoft.com/office/2011/relationships/chartStyle" Target="style78.xml"/></Relationships>
</file>

<file path=ppt/charts/_rels/chart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9.xlsx"/><Relationship Id="rId2" Type="http://schemas.microsoft.com/office/2011/relationships/chartColorStyle" Target="colors79.xml"/><Relationship Id="rId1" Type="http://schemas.microsoft.com/office/2011/relationships/chartStyle" Target="style79.xml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0.xlsx"/><Relationship Id="rId2" Type="http://schemas.microsoft.com/office/2011/relationships/chartColorStyle" Target="colors80.xml"/><Relationship Id="rId1" Type="http://schemas.microsoft.com/office/2011/relationships/chartStyle" Target="style80.xml"/></Relationships>
</file>

<file path=ppt/charts/_rels/chart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1.xlsx"/><Relationship Id="rId2" Type="http://schemas.microsoft.com/office/2011/relationships/chartColorStyle" Target="colors81.xml"/><Relationship Id="rId1" Type="http://schemas.microsoft.com/office/2011/relationships/chartStyle" Target="style81.xml"/></Relationships>
</file>

<file path=ppt/charts/_rels/chart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2.xlsx"/><Relationship Id="rId2" Type="http://schemas.microsoft.com/office/2011/relationships/chartColorStyle" Target="colors82.xml"/><Relationship Id="rId1" Type="http://schemas.microsoft.com/office/2011/relationships/chartStyle" Target="style82.xml"/></Relationships>
</file>

<file path=ppt/charts/_rels/chart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4.xlsx"/><Relationship Id="rId2" Type="http://schemas.microsoft.com/office/2011/relationships/chartColorStyle" Target="colors84.xml"/><Relationship Id="rId1" Type="http://schemas.microsoft.com/office/2011/relationships/chartStyle" Target="style84.xml"/></Relationships>
</file>

<file path=ppt/charts/_rels/chart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5.xlsx"/><Relationship Id="rId2" Type="http://schemas.microsoft.com/office/2011/relationships/chartColorStyle" Target="colors85.xml"/><Relationship Id="rId1" Type="http://schemas.microsoft.com/office/2011/relationships/chartStyle" Target="style85.xml"/></Relationships>
</file>

<file path=ppt/charts/_rels/chart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6.xlsx"/><Relationship Id="rId2" Type="http://schemas.microsoft.com/office/2011/relationships/chartColorStyle" Target="colors86.xml"/><Relationship Id="rId1" Type="http://schemas.microsoft.com/office/2011/relationships/chartStyle" Target="style86.xml"/></Relationships>
</file>

<file path=ppt/charts/_rels/chart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7.xlsx"/><Relationship Id="rId2" Type="http://schemas.microsoft.com/office/2011/relationships/chartColorStyle" Target="colors87.xml"/><Relationship Id="rId1" Type="http://schemas.microsoft.com/office/2011/relationships/chartStyle" Target="style87.xml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.xlsx"/><Relationship Id="rId2" Type="http://schemas.microsoft.com/office/2011/relationships/chartColorStyle" Target="colors88.xml"/><Relationship Id="rId1" Type="http://schemas.microsoft.com/office/2011/relationships/chartStyle" Target="style88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9.xlsx"/><Relationship Id="rId2" Type="http://schemas.microsoft.com/office/2011/relationships/chartColorStyle" Target="colors89.xml"/><Relationship Id="rId1" Type="http://schemas.microsoft.com/office/2011/relationships/chartStyle" Target="style89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0.xlsx"/><Relationship Id="rId2" Type="http://schemas.microsoft.com/office/2011/relationships/chartColorStyle" Target="colors90.xml"/><Relationship Id="rId1" Type="http://schemas.microsoft.com/office/2011/relationships/chartStyle" Target="style90.xm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1.xlsx"/><Relationship Id="rId2" Type="http://schemas.microsoft.com/office/2011/relationships/chartColorStyle" Target="colors91.xml"/><Relationship Id="rId1" Type="http://schemas.microsoft.com/office/2011/relationships/chartStyle" Target="style9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_rels/chartEx10.xml.rels><?xml version="1.0" encoding="UTF-8" standalone="yes"?>
<Relationships xmlns="http://schemas.openxmlformats.org/package/2006/relationships"><Relationship Id="rId3" Type="http://schemas.microsoft.com/office/2011/relationships/chartColorStyle" Target="colors38.xml"/><Relationship Id="rId2" Type="http://schemas.microsoft.com/office/2011/relationships/chartStyle" Target="style38.xml"/><Relationship Id="rId1" Type="http://schemas.openxmlformats.org/officeDocument/2006/relationships/package" Target="../embeddings/Microsoft_Excel_Worksheet38.xlsx"/></Relationships>
</file>

<file path=ppt/charts/_rels/chartEx11.xml.rels><?xml version="1.0" encoding="UTF-8" standalone="yes"?>
<Relationships xmlns="http://schemas.openxmlformats.org/package/2006/relationships"><Relationship Id="rId3" Type="http://schemas.microsoft.com/office/2011/relationships/chartColorStyle" Target="colors43.xml"/><Relationship Id="rId2" Type="http://schemas.microsoft.com/office/2011/relationships/chartStyle" Target="style43.xml"/><Relationship Id="rId1" Type="http://schemas.openxmlformats.org/officeDocument/2006/relationships/package" Target="../embeddings/Microsoft_Excel_Worksheet43.xlsx"/></Relationships>
</file>

<file path=ppt/charts/_rels/chartEx12.xml.rels><?xml version="1.0" encoding="UTF-8" standalone="yes"?>
<Relationships xmlns="http://schemas.openxmlformats.org/package/2006/relationships"><Relationship Id="rId3" Type="http://schemas.microsoft.com/office/2011/relationships/chartColorStyle" Target="colors44.xml"/><Relationship Id="rId2" Type="http://schemas.microsoft.com/office/2011/relationships/chartStyle" Target="style44.xml"/><Relationship Id="rId1" Type="http://schemas.openxmlformats.org/officeDocument/2006/relationships/package" Target="../embeddings/Microsoft_Excel_Worksheet44.xlsx"/></Relationships>
</file>

<file path=ppt/charts/_rels/chartEx13.xml.rels><?xml version="1.0" encoding="UTF-8" standalone="yes"?>
<Relationships xmlns="http://schemas.openxmlformats.org/package/2006/relationships"><Relationship Id="rId3" Type="http://schemas.microsoft.com/office/2011/relationships/chartColorStyle" Target="colors47.xml"/><Relationship Id="rId2" Type="http://schemas.microsoft.com/office/2011/relationships/chartStyle" Target="style47.xml"/><Relationship Id="rId1" Type="http://schemas.openxmlformats.org/officeDocument/2006/relationships/package" Target="../embeddings/Microsoft_Excel_Worksheet47.xlsx"/></Relationships>
</file>

<file path=ppt/charts/_rels/chartEx14.xml.rels><?xml version="1.0" encoding="UTF-8" standalone="yes"?>
<Relationships xmlns="http://schemas.openxmlformats.org/package/2006/relationships"><Relationship Id="rId3" Type="http://schemas.microsoft.com/office/2011/relationships/chartColorStyle" Target="colors49.xml"/><Relationship Id="rId2" Type="http://schemas.microsoft.com/office/2011/relationships/chartStyle" Target="style49.xml"/><Relationship Id="rId1" Type="http://schemas.openxmlformats.org/officeDocument/2006/relationships/package" Target="../embeddings/Microsoft_Excel_Worksheet49.xlsx"/></Relationships>
</file>

<file path=ppt/charts/_rels/chartEx15.xml.rels><?xml version="1.0" encoding="UTF-8" standalone="yes"?>
<Relationships xmlns="http://schemas.openxmlformats.org/package/2006/relationships"><Relationship Id="rId3" Type="http://schemas.microsoft.com/office/2011/relationships/chartColorStyle" Target="colors50.xml"/><Relationship Id="rId2" Type="http://schemas.microsoft.com/office/2011/relationships/chartStyle" Target="style50.xml"/><Relationship Id="rId1" Type="http://schemas.openxmlformats.org/officeDocument/2006/relationships/package" Target="../embeddings/Microsoft_Excel_Worksheet50.xlsx"/></Relationships>
</file>

<file path=ppt/charts/_rels/chartEx16.xml.rels><?xml version="1.0" encoding="UTF-8" standalone="yes"?>
<Relationships xmlns="http://schemas.openxmlformats.org/package/2006/relationships"><Relationship Id="rId3" Type="http://schemas.microsoft.com/office/2011/relationships/chartColorStyle" Target="colors56.xml"/><Relationship Id="rId2" Type="http://schemas.microsoft.com/office/2011/relationships/chartStyle" Target="style56.xml"/><Relationship Id="rId1" Type="http://schemas.openxmlformats.org/officeDocument/2006/relationships/package" Target="../embeddings/Microsoft_Excel_Worksheet56.xlsx"/></Relationships>
</file>

<file path=ppt/charts/_rels/chartEx17.xml.rels><?xml version="1.0" encoding="UTF-8" standalone="yes"?>
<Relationships xmlns="http://schemas.openxmlformats.org/package/2006/relationships"><Relationship Id="rId3" Type="http://schemas.microsoft.com/office/2011/relationships/chartColorStyle" Target="colors59.xml"/><Relationship Id="rId2" Type="http://schemas.microsoft.com/office/2011/relationships/chartStyle" Target="style59.xml"/><Relationship Id="rId1" Type="http://schemas.openxmlformats.org/officeDocument/2006/relationships/package" Target="../embeddings/Microsoft_Excel_Worksheet59.xlsx"/></Relationships>
</file>

<file path=ppt/charts/_rels/chartEx18.xml.rels><?xml version="1.0" encoding="UTF-8" standalone="yes"?>
<Relationships xmlns="http://schemas.openxmlformats.org/package/2006/relationships"><Relationship Id="rId3" Type="http://schemas.microsoft.com/office/2011/relationships/chartColorStyle" Target="colors62.xml"/><Relationship Id="rId2" Type="http://schemas.microsoft.com/office/2011/relationships/chartStyle" Target="style62.xml"/><Relationship Id="rId1" Type="http://schemas.openxmlformats.org/officeDocument/2006/relationships/package" Target="../embeddings/Microsoft_Excel_Worksheet62.xlsx"/></Relationships>
</file>

<file path=ppt/charts/_rels/chartEx19.xml.rels><?xml version="1.0" encoding="UTF-8" standalone="yes"?>
<Relationships xmlns="http://schemas.openxmlformats.org/package/2006/relationships"><Relationship Id="rId3" Type="http://schemas.microsoft.com/office/2011/relationships/chartColorStyle" Target="colors77.xml"/><Relationship Id="rId2" Type="http://schemas.microsoft.com/office/2011/relationships/chartStyle" Target="style77.xml"/><Relationship Id="rId1" Type="http://schemas.openxmlformats.org/officeDocument/2006/relationships/package" Target="../embeddings/Microsoft_Excel_Worksheet77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Microsoft_Excel_Worksheet8.xlsx"/></Relationships>
</file>

<file path=ppt/charts/_rels/chartEx20.xml.rels><?xml version="1.0" encoding="UTF-8" standalone="yes"?>
<Relationships xmlns="http://schemas.openxmlformats.org/package/2006/relationships"><Relationship Id="rId3" Type="http://schemas.microsoft.com/office/2011/relationships/chartColorStyle" Target="colors83.xml"/><Relationship Id="rId2" Type="http://schemas.microsoft.com/office/2011/relationships/chartStyle" Target="style83.xml"/><Relationship Id="rId1" Type="http://schemas.openxmlformats.org/officeDocument/2006/relationships/package" Target="../embeddings/Microsoft_Excel_Worksheet83.xlsx"/></Relationships>
</file>

<file path=ppt/charts/_rels/chartEx3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package" Target="../embeddings/Microsoft_Excel_Worksheet11.xlsx"/></Relationships>
</file>

<file path=ppt/charts/_rels/chartEx4.xml.rels><?xml version="1.0" encoding="UTF-8" standalone="yes"?>
<Relationships xmlns="http://schemas.openxmlformats.org/package/2006/relationships"><Relationship Id="rId3" Type="http://schemas.microsoft.com/office/2011/relationships/chartColorStyle" Target="colors14.xml"/><Relationship Id="rId2" Type="http://schemas.microsoft.com/office/2011/relationships/chartStyle" Target="style14.xml"/><Relationship Id="rId1" Type="http://schemas.openxmlformats.org/officeDocument/2006/relationships/package" Target="../embeddings/Microsoft_Excel_Worksheet13.xlsx"/></Relationships>
</file>

<file path=ppt/charts/_rels/chartEx5.xml.rels><?xml version="1.0" encoding="UTF-8" standalone="yes"?>
<Relationships xmlns="http://schemas.openxmlformats.org/package/2006/relationships"><Relationship Id="rId3" Type="http://schemas.microsoft.com/office/2011/relationships/chartColorStyle" Target="colors18.xml"/><Relationship Id="rId2" Type="http://schemas.microsoft.com/office/2011/relationships/chartStyle" Target="style18.xml"/><Relationship Id="rId1" Type="http://schemas.openxmlformats.org/officeDocument/2006/relationships/package" Target="../embeddings/Microsoft_Excel_Worksheet17.xlsx"/></Relationships>
</file>

<file path=ppt/charts/_rels/chartEx6.xml.rels><?xml version="1.0" encoding="UTF-8" standalone="yes"?>
<Relationships xmlns="http://schemas.openxmlformats.org/package/2006/relationships"><Relationship Id="rId3" Type="http://schemas.microsoft.com/office/2011/relationships/chartColorStyle" Target="colors24.xml"/><Relationship Id="rId2" Type="http://schemas.microsoft.com/office/2011/relationships/chartStyle" Target="style24.xml"/><Relationship Id="rId1" Type="http://schemas.openxmlformats.org/officeDocument/2006/relationships/package" Target="../embeddings/Microsoft_Excel_Worksheet23.xlsx"/></Relationships>
</file>

<file path=ppt/charts/_rels/chartEx7.xml.rels><?xml version="1.0" encoding="UTF-8" standalone="yes"?>
<Relationships xmlns="http://schemas.openxmlformats.org/package/2006/relationships"><Relationship Id="rId3" Type="http://schemas.microsoft.com/office/2011/relationships/chartColorStyle" Target="colors28.xml"/><Relationship Id="rId2" Type="http://schemas.microsoft.com/office/2011/relationships/chartStyle" Target="style28.xml"/><Relationship Id="rId1" Type="http://schemas.openxmlformats.org/officeDocument/2006/relationships/package" Target="../embeddings/Microsoft_Excel_Worksheet27.xlsx"/></Relationships>
</file>

<file path=ppt/charts/_rels/chartEx8.xml.rels><?xml version="1.0" encoding="UTF-8" standalone="yes"?>
<Relationships xmlns="http://schemas.openxmlformats.org/package/2006/relationships"><Relationship Id="rId3" Type="http://schemas.microsoft.com/office/2011/relationships/chartColorStyle" Target="colors30.xml"/><Relationship Id="rId2" Type="http://schemas.microsoft.com/office/2011/relationships/chartStyle" Target="style30.xml"/><Relationship Id="rId1" Type="http://schemas.openxmlformats.org/officeDocument/2006/relationships/package" Target="../embeddings/Microsoft_Excel_Worksheet29.xlsx"/></Relationships>
</file>

<file path=ppt/charts/_rels/chartEx9.xml.rels><?xml version="1.0" encoding="UTF-8" standalone="yes"?>
<Relationships xmlns="http://schemas.openxmlformats.org/package/2006/relationships"><Relationship Id="rId3" Type="http://schemas.microsoft.com/office/2011/relationships/chartColorStyle" Target="colors36.xml"/><Relationship Id="rId2" Type="http://schemas.microsoft.com/office/2011/relationships/chartStyle" Target="style36.xml"/><Relationship Id="rId1" Type="http://schemas.openxmlformats.org/officeDocument/2006/relationships/package" Target="../embeddings/Microsoft_Excel_Worksheet3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43-4126-9B9F-1D3467DFD8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43-4126-9B9F-1D3467DFD89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43-4126-9B9F-1D3467DFD8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4009360"/>
        <c:axId val="604012312"/>
      </c:barChart>
      <c:catAx>
        <c:axId val="60400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4012312"/>
        <c:crosses val="autoZero"/>
        <c:auto val="1"/>
        <c:lblAlgn val="ctr"/>
        <c:lblOffset val="100"/>
        <c:noMultiLvlLbl val="0"/>
      </c:catAx>
      <c:valAx>
        <c:axId val="604012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4009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15-4DB7-A53A-B563CEBB8E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15-4DB7-A53A-B563CEBB8E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15-4DB7-A53A-B563CEBB8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99760224"/>
        <c:axId val="399767112"/>
      </c:barChart>
      <c:catAx>
        <c:axId val="399760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67112"/>
        <c:crosses val="autoZero"/>
        <c:auto val="1"/>
        <c:lblAlgn val="ctr"/>
        <c:lblOffset val="100"/>
        <c:noMultiLvlLbl val="0"/>
      </c:catAx>
      <c:valAx>
        <c:axId val="399767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6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15-4DB7-A53A-B563CEBB8E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15-4DB7-A53A-B563CEBB8E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15-4DB7-A53A-B563CEBB8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99760224"/>
        <c:axId val="399767112"/>
      </c:barChart>
      <c:catAx>
        <c:axId val="399760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67112"/>
        <c:crosses val="autoZero"/>
        <c:auto val="1"/>
        <c:lblAlgn val="ctr"/>
        <c:lblOffset val="100"/>
        <c:noMultiLvlLbl val="0"/>
      </c:catAx>
      <c:valAx>
        <c:axId val="399767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6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76-4DA7-BF2B-E34C00F965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76-4DA7-BF2B-E34C00F965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76-4DA7-BF2B-E34C00F965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4289528"/>
        <c:axId val="724288544"/>
      </c:barChart>
      <c:catAx>
        <c:axId val="724289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288544"/>
        <c:crosses val="autoZero"/>
        <c:auto val="1"/>
        <c:lblAlgn val="ctr"/>
        <c:lblOffset val="100"/>
        <c:noMultiLvlLbl val="0"/>
      </c:catAx>
      <c:valAx>
        <c:axId val="72428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289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76-4DA7-BF2B-E34C00F965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76-4DA7-BF2B-E34C00F965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76-4DA7-BF2B-E34C00F965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4289528"/>
        <c:axId val="724288544"/>
      </c:barChart>
      <c:catAx>
        <c:axId val="724289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288544"/>
        <c:crosses val="autoZero"/>
        <c:auto val="1"/>
        <c:lblAlgn val="ctr"/>
        <c:lblOffset val="100"/>
        <c:noMultiLvlLbl val="0"/>
      </c:catAx>
      <c:valAx>
        <c:axId val="72428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289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0B-4CE9-80C3-721B3D23EB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0B-4CE9-80C3-721B3D23EB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6993976"/>
        <c:axId val="426992992"/>
      </c:radarChart>
      <c:catAx>
        <c:axId val="426993976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426992992"/>
        <c:crosses val="autoZero"/>
        <c:auto val="1"/>
        <c:lblAlgn val="ctr"/>
        <c:lblOffset val="100"/>
        <c:noMultiLvlLbl val="0"/>
      </c:catAx>
      <c:valAx>
        <c:axId val="426992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93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C9-4F0C-9FF4-82BA9C6215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C9-4F0C-9FF4-82BA9C62150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C9-4F0C-9FF4-82BA9C6215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4348568"/>
        <c:axId val="724344960"/>
      </c:barChart>
      <c:catAx>
        <c:axId val="724348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4960"/>
        <c:crosses val="autoZero"/>
        <c:auto val="1"/>
        <c:lblAlgn val="ctr"/>
        <c:lblOffset val="100"/>
        <c:noMultiLvlLbl val="0"/>
      </c:catAx>
      <c:valAx>
        <c:axId val="72434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8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90"/>
      <c:rotY val="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Chart>
        <c:wireframe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47-47C4-9C44-71821B2C39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47-47C4-9C44-71821B2C39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47-47C4-9C44-71821B2C3961}"/>
            </c:ext>
          </c:extLst>
        </c:ser>
        <c:bandFmts>
          <c:bandFmt>
            <c:idx val="0"/>
            <c:spPr>
              <a:solidFill>
                <a:schemeClr val="accent1"/>
              </a:solidFill>
              <a:ln/>
              <a:effectLst/>
              <a:sp3d/>
            </c:spPr>
          </c:bandFmt>
          <c:bandFmt>
            <c:idx val="1"/>
            <c:spPr>
              <a:solidFill>
                <a:schemeClr val="accent2"/>
              </a:solidFill>
              <a:ln/>
              <a:effectLst/>
              <a:sp3d/>
            </c:spPr>
          </c:bandFmt>
          <c:bandFmt>
            <c:idx val="2"/>
            <c:spPr>
              <a:solidFill>
                <a:schemeClr val="accent3"/>
              </a:solidFill>
              <a:ln/>
              <a:effectLst/>
              <a:sp3d/>
            </c:spPr>
          </c:bandFmt>
          <c:bandFmt>
            <c:idx val="3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4"/>
            <c:spPr>
              <a:solidFill>
                <a:schemeClr val="accent5"/>
              </a:solidFill>
              <a:ln/>
              <a:effectLst/>
              <a:sp3d/>
            </c:spPr>
          </c:bandFmt>
          <c:bandFmt>
            <c:idx val="5"/>
            <c:spPr>
              <a:solidFill>
                <a:schemeClr val="accent6"/>
              </a:solidFill>
              <a:ln/>
              <a:effectLst/>
              <a:sp3d/>
            </c:spPr>
          </c:bandFmt>
          <c:bandFmt>
            <c:idx val="6"/>
            <c:spPr>
              <a:solidFill>
                <a:schemeClr val="accent1">
                  <a:lumMod val="60000"/>
                </a:schemeClr>
              </a:solidFill>
              <a:ln/>
              <a:effectLst/>
              <a:sp3d/>
            </c:spPr>
          </c:bandFmt>
          <c:bandFmt>
            <c:idx val="7"/>
            <c:spPr>
              <a:solidFill>
                <a:schemeClr val="accent2">
                  <a:lumMod val="60000"/>
                </a:schemeClr>
              </a:solidFill>
              <a:ln/>
              <a:effectLst/>
              <a:sp3d/>
            </c:spPr>
          </c:bandFmt>
          <c:bandFmt>
            <c:idx val="8"/>
            <c:spPr>
              <a:solidFill>
                <a:schemeClr val="accent3">
                  <a:lumMod val="60000"/>
                </a:schemeClr>
              </a:solidFill>
              <a:ln/>
              <a:effectLst/>
              <a:sp3d/>
            </c:spPr>
          </c:bandFmt>
          <c:bandFmt>
            <c:idx val="9"/>
            <c:spPr>
              <a:solidFill>
                <a:schemeClr val="accent4">
                  <a:lumMod val="60000"/>
                </a:schemeClr>
              </a:solidFill>
              <a:ln/>
              <a:effectLst/>
              <a:sp3d/>
            </c:spPr>
          </c:bandFmt>
          <c:bandFmt>
            <c:idx val="10"/>
            <c:spPr>
              <a:solidFill>
                <a:schemeClr val="accent5">
                  <a:lumMod val="60000"/>
                </a:schemeClr>
              </a:solidFill>
              <a:ln/>
              <a:effectLst/>
              <a:sp3d/>
            </c:spPr>
          </c:bandFmt>
          <c:bandFmt>
            <c:idx val="11"/>
            <c:spPr>
              <a:solidFill>
                <a:schemeClr val="accent6">
                  <a:lumMod val="60000"/>
                </a:schemeClr>
              </a:solidFill>
              <a:ln/>
              <a:effectLst/>
              <a:sp3d/>
            </c:spPr>
          </c:bandFmt>
          <c:bandFmt>
            <c:idx val="12"/>
            <c:spPr>
              <a:solidFill>
                <a:schemeClr val="accent1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3"/>
            <c:spPr>
              <a:solidFill>
                <a:schemeClr val="accent2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4"/>
            <c:spPr>
              <a:solidFill>
                <a:schemeClr val="accent3">
                  <a:lumMod val="80000"/>
                  <a:lumOff val="20000"/>
                </a:schemeClr>
              </a:solidFill>
              <a:ln/>
              <a:effectLst/>
              <a:sp3d/>
            </c:spPr>
          </c:bandFmt>
        </c:bandFmts>
        <c:axId val="724343320"/>
        <c:axId val="724342008"/>
        <c:axId val="479114432"/>
      </c:surfaceChart>
      <c:catAx>
        <c:axId val="7243433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24342008"/>
        <c:crosses val="autoZero"/>
        <c:auto val="1"/>
        <c:lblAlgn val="ctr"/>
        <c:lblOffset val="100"/>
        <c:noMultiLvlLbl val="0"/>
      </c:catAx>
      <c:valAx>
        <c:axId val="724342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3320"/>
        <c:crosses val="autoZero"/>
        <c:crossBetween val="midCat"/>
      </c:valAx>
      <c:serAx>
        <c:axId val="47911443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2008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9C-4248-AC39-7C9EBF3C84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9C-4248-AC39-7C9EBF3C84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9002392"/>
        <c:axId val="439004360"/>
      </c:radarChart>
      <c:catAx>
        <c:axId val="439002392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439004360"/>
        <c:crosses val="autoZero"/>
        <c:auto val="1"/>
        <c:lblAlgn val="ctr"/>
        <c:lblOffset val="100"/>
        <c:noMultiLvlLbl val="0"/>
      </c:catAx>
      <c:valAx>
        <c:axId val="4390043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39002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C9-4F0C-9FF4-82BA9C6215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C9-4F0C-9FF4-82BA9C62150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C9-4F0C-9FF4-82BA9C6215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724348568"/>
        <c:axId val="724344960"/>
      </c:barChart>
      <c:catAx>
        <c:axId val="724348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4960"/>
        <c:crosses val="autoZero"/>
        <c:auto val="1"/>
        <c:lblAlgn val="ctr"/>
        <c:lblOffset val="100"/>
        <c:noMultiLvlLbl val="0"/>
      </c:catAx>
      <c:valAx>
        <c:axId val="72434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8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Volume</c:v>
                </c:pt>
              </c:strCache>
            </c:strRef>
          </c:tx>
          <c:spPr>
            <a:solidFill>
              <a:schemeClr val="accent1"/>
            </a:solidFill>
            <a:ln w="28575">
              <a:noFill/>
            </a:ln>
            <a:effectLst/>
          </c:spPr>
          <c:invertIfNegative val="0"/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120</c:v>
                </c:pt>
                <c:pt idx="2">
                  <c:v>150</c:v>
                </c:pt>
                <c:pt idx="3">
                  <c:v>135</c:v>
                </c:pt>
                <c:pt idx="4">
                  <c:v>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31-4BC7-8ACF-A18CFAA189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4308224"/>
        <c:axId val="724301008"/>
      </c:barChart>
      <c:stockChart>
        <c:ser>
          <c:idx val="1"/>
          <c:order val="1"/>
          <c:tx>
            <c:strRef>
              <c:f>Sheet1!$C$1</c:f>
              <c:strCache>
                <c:ptCount val="1"/>
                <c:pt idx="0">
                  <c:v>Open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F31-4BC7-8ACF-A18CFAA1891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F31-4BC7-8ACF-A18CFAA1891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Low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F31-4BC7-8ACF-A18CFAA1891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Close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Sheet1!$F$2:$F$6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35</c:v>
                </c:pt>
                <c:pt idx="4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F31-4BC7-8ACF-A18CFAA189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chemeClr val="lt1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chemeClr val="dk1">
                  <a:lumMod val="75000"/>
                  <a:lumOff val="25000"/>
                </a:schemeClr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724317080"/>
        <c:axId val="724304616"/>
      </c:stockChart>
      <c:dateAx>
        <c:axId val="72430822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724301008"/>
        <c:crosses val="autoZero"/>
        <c:auto val="1"/>
        <c:lblOffset val="100"/>
        <c:baseTimeUnit val="days"/>
      </c:dateAx>
      <c:valAx>
        <c:axId val="724301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08224"/>
        <c:crosses val="autoZero"/>
        <c:crossBetween val="between"/>
      </c:valAx>
      <c:valAx>
        <c:axId val="724304616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17080"/>
        <c:crosses val="max"/>
        <c:crossBetween val="between"/>
      </c:valAx>
      <c:dateAx>
        <c:axId val="72431708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724304616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32-4CD5-A64D-E8B7A69542E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32-4CD5-A64D-E8B7A69542EC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32-4CD5-A64D-E8B7A69542EC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E32-4CD5-A64D-E8B7A69542E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D-4B90-9690-EAEBFEEE4D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9AC-4D73-A3DC-FF2217F4C2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4309536"/>
        <c:axId val="724318392"/>
      </c:scatterChart>
      <c:valAx>
        <c:axId val="724309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18392"/>
        <c:crosses val="autoZero"/>
        <c:crossBetween val="midCat"/>
      </c:valAx>
      <c:valAx>
        <c:axId val="724318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09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93-4CA5-8262-34BC3DF23D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93-4CA5-8262-34BC3DF23D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93-4CA5-8262-34BC3DF23D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490343680"/>
        <c:axId val="490340400"/>
      </c:barChart>
      <c:catAx>
        <c:axId val="490343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340400"/>
        <c:crosses val="autoZero"/>
        <c:auto val="1"/>
        <c:lblAlgn val="ctr"/>
        <c:lblOffset val="100"/>
        <c:noMultiLvlLbl val="0"/>
      </c:catAx>
      <c:valAx>
        <c:axId val="490340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343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93-4CA5-8262-34BC3DF23D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93-4CA5-8262-34BC3DF23D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93-4CA5-8262-34BC3DF23D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490343680"/>
        <c:axId val="490340400"/>
      </c:barChart>
      <c:catAx>
        <c:axId val="490343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340400"/>
        <c:crosses val="autoZero"/>
        <c:auto val="1"/>
        <c:lblAlgn val="ctr"/>
        <c:lblOffset val="100"/>
        <c:noMultiLvlLbl val="0"/>
      </c:catAx>
      <c:valAx>
        <c:axId val="490340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343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5A-4DE1-95B0-E4FC0D65AA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5A-4DE1-95B0-E4FC0D65AA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7149160"/>
        <c:axId val="427154736"/>
      </c:areaChart>
      <c:dateAx>
        <c:axId val="42714916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7154736"/>
        <c:crosses val="autoZero"/>
        <c:auto val="1"/>
        <c:lblOffset val="100"/>
        <c:baseTimeUnit val="days"/>
      </c:dateAx>
      <c:valAx>
        <c:axId val="427154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71491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9E-46FC-AB5C-B3DAA312F0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9E-46FC-AB5C-B3DAA312F0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9287472"/>
        <c:axId val="469285832"/>
      </c:radarChart>
      <c:catAx>
        <c:axId val="469287472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469285832"/>
        <c:crosses val="autoZero"/>
        <c:auto val="1"/>
        <c:lblAlgn val="ctr"/>
        <c:lblOffset val="100"/>
        <c:noMultiLvlLbl val="0"/>
      </c:catAx>
      <c:valAx>
        <c:axId val="4692858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6928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tx1">
        <a:lumMod val="60000"/>
        <a:lumOff val="4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1F-4C01-AFD6-1308425353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1F-4C01-AFD6-1308425353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1F-4C01-AFD6-13084253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590088"/>
        <c:axId val="420589432"/>
      </c:barChart>
      <c:catAx>
        <c:axId val="420590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589432"/>
        <c:crosses val="autoZero"/>
        <c:auto val="1"/>
        <c:lblAlgn val="ctr"/>
        <c:lblOffset val="100"/>
        <c:noMultiLvlLbl val="0"/>
      </c:catAx>
      <c:valAx>
        <c:axId val="4205894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0590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1F-4C01-AFD6-1308425353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1F-4C01-AFD6-1308425353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1F-4C01-AFD6-13084253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420590088"/>
        <c:axId val="420589432"/>
      </c:barChart>
      <c:catAx>
        <c:axId val="420590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589432"/>
        <c:crosses val="autoZero"/>
        <c:auto val="1"/>
        <c:lblAlgn val="ctr"/>
        <c:lblOffset val="100"/>
        <c:noMultiLvlLbl val="0"/>
      </c:catAx>
      <c:valAx>
        <c:axId val="4205894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0590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EC-4E9B-9978-4ABF3702999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DEC-4E9B-9978-4ABF370299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DEC-4E9B-9978-4ABF370299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DEC-4E9B-9978-4ABF3702999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E4-4049-B484-345DF78668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87-4491-BB3B-2C8AD07621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87-4491-BB3B-2C8AD07621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987-4491-BB3B-2C8AD0762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16087376"/>
        <c:axId val="716081144"/>
      </c:barChart>
      <c:catAx>
        <c:axId val="716087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6081144"/>
        <c:crosses val="autoZero"/>
        <c:auto val="1"/>
        <c:lblAlgn val="ctr"/>
        <c:lblOffset val="100"/>
        <c:noMultiLvlLbl val="0"/>
      </c:catAx>
      <c:valAx>
        <c:axId val="71608114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1608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A-452E-9123-D7E862C0A3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EA-452E-9123-D7E862C0A33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EA-452E-9123-D7E862C0A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7922880"/>
        <c:axId val="597920584"/>
      </c:barChart>
      <c:catAx>
        <c:axId val="59792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7920584"/>
        <c:crosses val="autoZero"/>
        <c:auto val="1"/>
        <c:lblAlgn val="ctr"/>
        <c:lblOffset val="100"/>
        <c:noMultiLvlLbl val="0"/>
      </c:catAx>
      <c:valAx>
        <c:axId val="5979205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97922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EE1-4C95-B17A-F7A5F09E8BA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EE1-4C95-B17A-F7A5F09E8BA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EE1-4C95-B17A-F7A5F09E8BA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EE1-4C95-B17A-F7A5F09E8BA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3F-4228-97AA-BC511C8D4B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31-47BF-8BCA-07FB3B289D8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31-47BF-8BCA-07FB3B289D8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E31-47BF-8BCA-07FB3B289D8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E31-47BF-8BCA-07FB3B289D8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AC-4DDC-88EB-A45759F52B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B7-4AB2-9727-3B37F786060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DB7-4AB2-9727-3B37F786060D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DB7-4AB2-9727-3B37F786060D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DB7-4AB2-9727-3B37F786060D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D5-484D-A369-8E83EE8669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4-44C8-A0AF-1BDE2945E6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4-44C8-A0AF-1BDE2945E6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4-44C8-A0AF-1BDE2945E6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47589136"/>
        <c:axId val="647589792"/>
      </c:barChart>
      <c:catAx>
        <c:axId val="647589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7589792"/>
        <c:crosses val="autoZero"/>
        <c:auto val="1"/>
        <c:lblAlgn val="ctr"/>
        <c:lblOffset val="100"/>
        <c:noMultiLvlLbl val="0"/>
      </c:catAx>
      <c:valAx>
        <c:axId val="647589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7589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1F-4C01-AFD6-1308425353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1F-4C01-AFD6-1308425353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1F-4C01-AFD6-13084253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590088"/>
        <c:axId val="420589432"/>
      </c:barChart>
      <c:catAx>
        <c:axId val="420590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589432"/>
        <c:crosses val="autoZero"/>
        <c:auto val="1"/>
        <c:lblAlgn val="ctr"/>
        <c:lblOffset val="100"/>
        <c:noMultiLvlLbl val="0"/>
      </c:catAx>
      <c:valAx>
        <c:axId val="4205894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0590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46-4570-A76B-4E5FA64D394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46-4570-A76B-4E5FA64D3947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46-4570-A76B-4E5FA64D3947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46-4570-A76B-4E5FA64D394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C3-4639-A708-68BC96909E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B8-4537-BFE3-B26904DEA41C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5B8-4537-BFE3-B26904DEA41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5B8-4537-BFE3-B26904DEA41C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5B8-4537-BFE3-B26904DEA41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B7-47FE-B693-B6BF6AF092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5C-48F8-955E-934223DF2BFF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95C-48F8-955E-934223DF2BF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95C-48F8-955E-934223DF2BFF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95C-48F8-955E-934223DF2BF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C-40D2-93CA-ADA994571D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B2-4D91-A98A-A7EA1120600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8B2-4D91-A98A-A7EA1120600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8B2-4D91-A98A-A7EA1120600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8B2-4D91-A98A-A7EA1120600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B1-4092-A0EC-7A8C329B32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ED-4216-97CC-660EF8EC784A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ED-4216-97CC-660EF8EC784A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5ED-4216-97CC-660EF8EC784A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5ED-4216-97CC-660EF8EC784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7B-451A-994B-00C2F0B31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82-4E70-97C8-ACC988497A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82-4E70-97C8-ACC988497A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82-4E70-97C8-ACC988497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2304000"/>
        <c:axId val="632301376"/>
      </c:barChart>
      <c:catAx>
        <c:axId val="63230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301376"/>
        <c:crosses val="autoZero"/>
        <c:auto val="1"/>
        <c:lblAlgn val="ctr"/>
        <c:lblOffset val="100"/>
        <c:noMultiLvlLbl val="0"/>
      </c:catAx>
      <c:valAx>
        <c:axId val="632301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30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82-4E70-97C8-ACC988497A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82-4E70-97C8-ACC988497A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82-4E70-97C8-ACC988497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2304000"/>
        <c:axId val="632301376"/>
      </c:barChart>
      <c:catAx>
        <c:axId val="63230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301376"/>
        <c:crosses val="autoZero"/>
        <c:auto val="1"/>
        <c:lblAlgn val="ctr"/>
        <c:lblOffset val="100"/>
        <c:noMultiLvlLbl val="0"/>
      </c:catAx>
      <c:valAx>
        <c:axId val="632301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30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F29-4DE8-B07A-F34974637E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F29-4DE8-B07A-F34974637E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F29-4DE8-B07A-F34974637E6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F29-4DE8-B07A-F34974637E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chemeClr val="lt1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chemeClr val="dk1">
                  <a:lumMod val="75000"/>
                  <a:lumOff val="25000"/>
                </a:schemeClr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422361800"/>
        <c:axId val="422367376"/>
      </c:stockChart>
      <c:dateAx>
        <c:axId val="42236180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2367376"/>
        <c:crosses val="autoZero"/>
        <c:auto val="1"/>
        <c:lblOffset val="100"/>
        <c:baseTimeUnit val="days"/>
      </c:dateAx>
      <c:valAx>
        <c:axId val="422367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2361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D1-4E4F-9CEA-1E76F2827E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D1-4E4F-9CEA-1E76F2827EA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D1-4E4F-9CEA-1E76F2827E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9018344"/>
        <c:axId val="459017360"/>
      </c:barChart>
      <c:catAx>
        <c:axId val="459018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59017360"/>
        <c:crosses val="autoZero"/>
        <c:auto val="1"/>
        <c:lblAlgn val="ctr"/>
        <c:lblOffset val="100"/>
        <c:noMultiLvlLbl val="0"/>
      </c:catAx>
      <c:valAx>
        <c:axId val="459017360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018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42-4790-AA20-EB9A1B7ABC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42-4790-AA20-EB9A1B7ABC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42-4790-AA20-EB9A1B7A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990336"/>
        <c:axId val="603990664"/>
      </c:barChart>
      <c:catAx>
        <c:axId val="60399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664"/>
        <c:crosses val="autoZero"/>
        <c:auto val="1"/>
        <c:lblAlgn val="ctr"/>
        <c:lblOffset val="100"/>
        <c:noMultiLvlLbl val="0"/>
      </c:catAx>
      <c:valAx>
        <c:axId val="603990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42-4790-AA20-EB9A1B7ABC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42-4790-AA20-EB9A1B7ABC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42-4790-AA20-EB9A1B7A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990336"/>
        <c:axId val="603990664"/>
      </c:barChart>
      <c:catAx>
        <c:axId val="60399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664"/>
        <c:crosses val="autoZero"/>
        <c:auto val="1"/>
        <c:lblAlgn val="ctr"/>
        <c:lblOffset val="100"/>
        <c:noMultiLvlLbl val="0"/>
      </c:catAx>
      <c:valAx>
        <c:axId val="603990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42-4790-AA20-EB9A1B7ABC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42-4790-AA20-EB9A1B7ABC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42-4790-AA20-EB9A1B7A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990336"/>
        <c:axId val="603990664"/>
      </c:barChart>
      <c:catAx>
        <c:axId val="60399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664"/>
        <c:crosses val="autoZero"/>
        <c:auto val="1"/>
        <c:lblAlgn val="ctr"/>
        <c:lblOffset val="100"/>
        <c:noMultiLvlLbl val="0"/>
      </c:catAx>
      <c:valAx>
        <c:axId val="603990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42-4790-AA20-EB9A1B7ABC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42-4790-AA20-EB9A1B7ABC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42-4790-AA20-EB9A1B7A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990336"/>
        <c:axId val="603990664"/>
      </c:barChart>
      <c:catAx>
        <c:axId val="60399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664"/>
        <c:crosses val="autoZero"/>
        <c:auto val="1"/>
        <c:lblAlgn val="ctr"/>
        <c:lblOffset val="100"/>
        <c:noMultiLvlLbl val="0"/>
      </c:catAx>
      <c:valAx>
        <c:axId val="603990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ED-4216-97CC-660EF8EC784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ED-4216-97CC-660EF8EC784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5ED-4216-97CC-660EF8EC784A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5ED-4216-97CC-660EF8EC784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7B-451A-994B-00C2F0B31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10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C31B5408-6E8A-4340-A1F0-19B155CDC4E2}">
          <cx:tx>
            <cx:txData>
              <cx:f>Sheet1!$B$1</cx:f>
              <cx:v>Series1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 hidden="1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hartEx1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 hidden="1">
        <cx:catScaling gapWidth="0.0599999987"/>
        <cx:tickLabels/>
      </cx:axis>
    </cx:plotArea>
  </cx:chart>
</cx:chartSpace>
</file>

<file path=ppt/charts/chartEx1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D649A4AA-9D0F-4403-89EB-2C73C73AD5E9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1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D649A4AA-9D0F-4403-89EB-2C73C73AD5E9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14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 hidden="1">
        <cx:catScaling gapWidth="0.0599999987"/>
        <cx:tickLabels/>
      </cx:axis>
    </cx:plotArea>
  </cx:chart>
</cx:chartSpace>
</file>

<file path=ppt/charts/chartEx15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D649A4AA-9D0F-4403-89EB-2C73C73AD5E9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16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17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18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19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9ADBC7CA-3C09-4822-BCAF-7E0915129B1D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20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9ADBC7CA-3C09-4822-BCAF-7E0915129B1D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4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95395BE7-63E1-4154-9B5C-09AF92A3600B}">
          <cx:tx>
            <cx:txData>
              <cx:f>Sheet1!$B$1</cx:f>
              <cx:v>Series1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hartEx5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95395BE7-63E1-4154-9B5C-09AF92A3600B}">
          <cx:tx>
            <cx:txData>
              <cx:f>Sheet1!$B$1</cx:f>
              <cx:v>Series1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hartEx6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80389759-B6C7-44D0-BF0E-083FC56353BA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7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80389759-B6C7-44D0-BF0E-083FC56353BA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8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 hidden="1">
        <cx:catScaling gapWidth="0.0599999987"/>
        <cx:tickLabels/>
      </cx:axis>
    </cx:plotArea>
  </cx:chart>
</cx:chartSpace>
</file>

<file path=ppt/charts/chartEx9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3DD2D0E0-0CE5-4A9E-9A6D-B9858CD5916B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7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7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7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3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8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6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9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39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26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851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61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998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774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6667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8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5683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606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75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18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0725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3530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9805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878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8315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7772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3306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555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237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846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70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18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8022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6633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045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167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75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44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1711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237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099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94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8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7903B4D6-61D0-401E-8AAB-B93D653951DE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D54AD0-79E8-4AC0-976E-9A557D8320D4}"/>
              </a:ext>
            </a:extLst>
          </p:cNvPr>
          <p:cNvSpPr/>
          <p:nvPr userDrawn="1"/>
        </p:nvSpPr>
        <p:spPr>
          <a:xfrm>
            <a:off x="8070339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05DBC73-80AB-4FB3-B6B5-358E62341D55}"/>
              </a:ext>
            </a:extLst>
          </p:cNvPr>
          <p:cNvSpPr/>
          <p:nvPr userDrawn="1"/>
        </p:nvSpPr>
        <p:spPr>
          <a:xfrm>
            <a:off x="623887" y="1628799"/>
            <a:ext cx="1094899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11D420-3349-46BD-A7AF-C3B93BFCC139}"/>
              </a:ext>
            </a:extLst>
          </p:cNvPr>
          <p:cNvSpPr/>
          <p:nvPr userDrawn="1"/>
        </p:nvSpPr>
        <p:spPr>
          <a:xfrm>
            <a:off x="4347113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66D14774-4DD0-4A5D-B1A1-46F877DB4C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EED8EFA1-D2A6-47F6-8FB9-52D60DB051E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47113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2D9B31D9-077B-47E8-B243-872C8189D90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070339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176C91DE-799B-4EF0-8670-86B75AC74F6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1628799"/>
            <a:ext cx="1094536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2016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9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7903B4D6-61D0-401E-8AAB-B93D653951DE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D54AD0-79E8-4AC0-976E-9A557D8320D4}"/>
              </a:ext>
            </a:extLst>
          </p:cNvPr>
          <p:cNvSpPr/>
          <p:nvPr userDrawn="1"/>
        </p:nvSpPr>
        <p:spPr>
          <a:xfrm>
            <a:off x="8070339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05DBC73-80AB-4FB3-B6B5-358E62341D55}"/>
              </a:ext>
            </a:extLst>
          </p:cNvPr>
          <p:cNvSpPr/>
          <p:nvPr userDrawn="1"/>
        </p:nvSpPr>
        <p:spPr>
          <a:xfrm>
            <a:off x="623887" y="1628799"/>
            <a:ext cx="1094899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11D420-3349-46BD-A7AF-C3B93BFCC139}"/>
              </a:ext>
            </a:extLst>
          </p:cNvPr>
          <p:cNvSpPr/>
          <p:nvPr userDrawn="1"/>
        </p:nvSpPr>
        <p:spPr>
          <a:xfrm>
            <a:off x="4347113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66D14774-4DD0-4A5D-B1A1-46F877DB4C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714122"/>
            <a:ext cx="3493008" cy="1896126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EED8EFA1-D2A6-47F6-8FB9-52D60DB051E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47113" y="4714122"/>
            <a:ext cx="3493008" cy="1896126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2D9B31D9-077B-47E8-B243-872C8189D90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070339" y="4714122"/>
            <a:ext cx="3493008" cy="1896126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176C91DE-799B-4EF0-8670-86B75AC74F6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1628799"/>
            <a:ext cx="1094536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2207A1-997A-47E5-81A4-1CE40CE354E4}"/>
              </a:ext>
            </a:extLst>
          </p:cNvPr>
          <p:cNvSpPr/>
          <p:nvPr userDrawn="1"/>
        </p:nvSpPr>
        <p:spPr>
          <a:xfrm>
            <a:off x="623887" y="4232808"/>
            <a:ext cx="3492635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5011B26-4FEB-4B8C-ACE0-D4404C849E77}"/>
              </a:ext>
            </a:extLst>
          </p:cNvPr>
          <p:cNvSpPr/>
          <p:nvPr userDrawn="1"/>
        </p:nvSpPr>
        <p:spPr>
          <a:xfrm>
            <a:off x="4349496" y="4232808"/>
            <a:ext cx="3495741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ABE3EF-7E74-4487-9B66-4D45D785E1B0}"/>
              </a:ext>
            </a:extLst>
          </p:cNvPr>
          <p:cNvSpPr/>
          <p:nvPr userDrawn="1"/>
        </p:nvSpPr>
        <p:spPr>
          <a:xfrm>
            <a:off x="8070339" y="4232808"/>
            <a:ext cx="3495741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5FE3CCA9-33EA-4B01-ACB3-13758441FA9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3887" y="4232808"/>
            <a:ext cx="349300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860383A9-6511-46DA-A153-B43831442A3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349496" y="4232808"/>
            <a:ext cx="349300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AC392816-E2ED-403B-8EE9-7797AAE560B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070339" y="4232808"/>
            <a:ext cx="349300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2306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0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640791D-37F4-4248-A081-EBBD54CF1D4C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83A9FBE-4F6E-4BFB-BF00-EAAC1A3CAB3B}"/>
              </a:ext>
            </a:extLst>
          </p:cNvPr>
          <p:cNvSpPr/>
          <p:nvPr userDrawn="1"/>
        </p:nvSpPr>
        <p:spPr>
          <a:xfrm>
            <a:off x="8070339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67391B7-7117-4A24-AF5A-A7C4FCBE2643}"/>
              </a:ext>
            </a:extLst>
          </p:cNvPr>
          <p:cNvSpPr/>
          <p:nvPr userDrawn="1"/>
        </p:nvSpPr>
        <p:spPr>
          <a:xfrm>
            <a:off x="4347113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94ADEE-AB8C-4487-B659-DE87552ABF54}"/>
              </a:ext>
            </a:extLst>
          </p:cNvPr>
          <p:cNvSpPr/>
          <p:nvPr userDrawn="1"/>
        </p:nvSpPr>
        <p:spPr>
          <a:xfrm>
            <a:off x="623887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9784598-42FA-4804-BCD0-F2A7D7FE00A9}"/>
              </a:ext>
            </a:extLst>
          </p:cNvPr>
          <p:cNvSpPr/>
          <p:nvPr userDrawn="1"/>
        </p:nvSpPr>
        <p:spPr>
          <a:xfrm>
            <a:off x="8070339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1053E8D-9E0B-4917-B751-FC2951F95EF6}"/>
              </a:ext>
            </a:extLst>
          </p:cNvPr>
          <p:cNvSpPr/>
          <p:nvPr userDrawn="1"/>
        </p:nvSpPr>
        <p:spPr>
          <a:xfrm>
            <a:off x="4347113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EA6927E7-B0BE-477A-97F0-ECD427DB5C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3A004D0F-7810-41D8-A483-EBD0DF9C587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47113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ACD708D3-0E27-4E41-839F-66FBFBC0AB8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070339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ECB372D6-A8A3-4AA1-A274-CB03162E1D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887371A5-C515-4DB1-869E-D64B2C4D8BA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47113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993D0C5A-2D7B-4909-9ACA-A13FB31FFAD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070339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8810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1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640791D-37F4-4248-A081-EBBD54CF1D4C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83A9FBE-4F6E-4BFB-BF00-EAAC1A3CAB3B}"/>
              </a:ext>
            </a:extLst>
          </p:cNvPr>
          <p:cNvSpPr/>
          <p:nvPr userDrawn="1"/>
        </p:nvSpPr>
        <p:spPr>
          <a:xfrm>
            <a:off x="8070339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67391B7-7117-4A24-AF5A-A7C4FCBE2643}"/>
              </a:ext>
            </a:extLst>
          </p:cNvPr>
          <p:cNvSpPr/>
          <p:nvPr userDrawn="1"/>
        </p:nvSpPr>
        <p:spPr>
          <a:xfrm>
            <a:off x="4347113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ECB372D6-A8A3-4AA1-A274-CB03162E1D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887371A5-C515-4DB1-869E-D64B2C4D8BA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47113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993D0C5A-2D7B-4909-9ACA-A13FB31FFAD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070339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B724EA-EDD4-48D2-8BB6-24D4E1E39A21}"/>
              </a:ext>
            </a:extLst>
          </p:cNvPr>
          <p:cNvSpPr/>
          <p:nvPr userDrawn="1"/>
        </p:nvSpPr>
        <p:spPr>
          <a:xfrm>
            <a:off x="623887" y="1594836"/>
            <a:ext cx="5357812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A6CAC46-8B73-42D1-AEC8-5CD972D69380}"/>
              </a:ext>
            </a:extLst>
          </p:cNvPr>
          <p:cNvSpPr/>
          <p:nvPr userDrawn="1"/>
        </p:nvSpPr>
        <p:spPr>
          <a:xfrm>
            <a:off x="6210299" y="1594836"/>
            <a:ext cx="5362577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08EEE1E9-C961-4C36-A232-78BFB51031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7" y="159483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26918597-662D-419A-8938-EEBABB3310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0299" y="159483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5513D60-2B48-4A5C-90C6-7D13B43784D5}"/>
              </a:ext>
            </a:extLst>
          </p:cNvPr>
          <p:cNvSpPr/>
          <p:nvPr userDrawn="1"/>
        </p:nvSpPr>
        <p:spPr>
          <a:xfrm>
            <a:off x="623887" y="2492896"/>
            <a:ext cx="5357812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BD3A038-82B2-43CD-A22B-68DD3AACB992}"/>
              </a:ext>
            </a:extLst>
          </p:cNvPr>
          <p:cNvSpPr/>
          <p:nvPr userDrawn="1"/>
        </p:nvSpPr>
        <p:spPr>
          <a:xfrm>
            <a:off x="6210299" y="2492896"/>
            <a:ext cx="5362577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4">
            <a:extLst>
              <a:ext uri="{FF2B5EF4-FFF2-40B4-BE49-F238E27FC236}">
                <a16:creationId xmlns:a16="http://schemas.microsoft.com/office/drawing/2014/main" id="{CB58671B-195E-4D80-9C94-57FC6FE1F29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0299" y="2492896"/>
            <a:ext cx="5358384" cy="151334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" name="Content Placeholder 4">
            <a:extLst>
              <a:ext uri="{FF2B5EF4-FFF2-40B4-BE49-F238E27FC236}">
                <a16:creationId xmlns:a16="http://schemas.microsoft.com/office/drawing/2014/main" id="{A07E6BCB-7ABF-414F-8528-3781EFCE6A8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2492896"/>
            <a:ext cx="5358384" cy="151334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7619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2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23AACC4-F51C-4600-AC70-58FFDE9B1C34}"/>
              </a:ext>
            </a:extLst>
          </p:cNvPr>
          <p:cNvSpPr/>
          <p:nvPr userDrawn="1"/>
        </p:nvSpPr>
        <p:spPr>
          <a:xfrm>
            <a:off x="8070339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75E8426-25ED-4BB8-900A-300F4E187AFA}"/>
              </a:ext>
            </a:extLst>
          </p:cNvPr>
          <p:cNvSpPr/>
          <p:nvPr userDrawn="1"/>
        </p:nvSpPr>
        <p:spPr>
          <a:xfrm>
            <a:off x="4347113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B5D1B9-1B41-492A-9FF2-3F640F61AEB7}"/>
              </a:ext>
            </a:extLst>
          </p:cNvPr>
          <p:cNvSpPr/>
          <p:nvPr userDrawn="1"/>
        </p:nvSpPr>
        <p:spPr>
          <a:xfrm>
            <a:off x="8070339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46E1297-3124-4AF4-A506-D29092D6B38A}"/>
              </a:ext>
            </a:extLst>
          </p:cNvPr>
          <p:cNvSpPr/>
          <p:nvPr userDrawn="1"/>
        </p:nvSpPr>
        <p:spPr>
          <a:xfrm>
            <a:off x="4347113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F825C4A-3E03-4C09-9D78-D8E1AAF54D66}"/>
              </a:ext>
            </a:extLst>
          </p:cNvPr>
          <p:cNvSpPr/>
          <p:nvPr userDrawn="1"/>
        </p:nvSpPr>
        <p:spPr>
          <a:xfrm>
            <a:off x="623887" y="1628798"/>
            <a:ext cx="3493008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BD57538-90B8-4FA8-9BF9-F3F13AE0EC2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47113" y="1628799"/>
            <a:ext cx="3493008" cy="237744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63D1088C-3555-4CE7-8808-5C37472E469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070339" y="1628799"/>
            <a:ext cx="3493008" cy="237744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AAE48BFE-9765-4024-A4B9-354F7D82C95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47113" y="4232808"/>
            <a:ext cx="3493008" cy="237744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5251B243-F3CD-4150-8BE0-B0550B6806D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070339" y="4232808"/>
            <a:ext cx="3493008" cy="237744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3054926C-FDD8-4B57-A04D-7B9043465D1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23887" y="1628798"/>
            <a:ext cx="3493008" cy="49834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0334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3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AF1E73-35F0-4C34-9FDB-117D39068C6F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2CF73C-4231-4954-B850-304598BFEB06}"/>
              </a:ext>
            </a:extLst>
          </p:cNvPr>
          <p:cNvSpPr/>
          <p:nvPr userDrawn="1"/>
        </p:nvSpPr>
        <p:spPr>
          <a:xfrm>
            <a:off x="4347113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BB6E5C-6CDC-4496-9F5F-2AB57CA5EA9D}"/>
              </a:ext>
            </a:extLst>
          </p:cNvPr>
          <p:cNvSpPr/>
          <p:nvPr userDrawn="1"/>
        </p:nvSpPr>
        <p:spPr>
          <a:xfrm>
            <a:off x="623887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5F3BAB6-5147-48F0-A0B6-6AC9C4AFC053}"/>
              </a:ext>
            </a:extLst>
          </p:cNvPr>
          <p:cNvSpPr/>
          <p:nvPr userDrawn="1"/>
        </p:nvSpPr>
        <p:spPr>
          <a:xfrm>
            <a:off x="8070339" y="1628798"/>
            <a:ext cx="3493008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1800"/>
              </a:spcAft>
            </a:pPr>
            <a:endParaRPr lang="en-US" sz="16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FD405EA-E9E3-439E-9FE8-18BFE5609E2F}"/>
              </a:ext>
            </a:extLst>
          </p:cNvPr>
          <p:cNvSpPr/>
          <p:nvPr userDrawn="1"/>
        </p:nvSpPr>
        <p:spPr>
          <a:xfrm>
            <a:off x="4347113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2D9EFBDD-6F58-497D-BA8D-0294B22B723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406BF27F-6A50-46CF-8555-B5ECF805DD4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47113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8D60F4DC-828F-4933-9679-396B0FB6CA9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9D86DEE2-9BFA-4B9E-844C-BC262AC833E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47113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FA6EE4E3-92B9-4A26-A132-C58E81BC6EE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070339" y="1628798"/>
            <a:ext cx="3493008" cy="4983480"/>
          </a:xfrm>
        </p:spPr>
        <p:txBody>
          <a:bodyPr vert="horz" lIns="91440" tIns="45720" rIns="91440" bIns="45720" rtlCol="0">
            <a:normAutofit/>
          </a:bodyPr>
          <a:lstStyle>
            <a:lvl1pPr>
              <a:spcAft>
                <a:spcPts val="1800"/>
              </a:spcAft>
              <a:defRPr lang="en-US" sz="2400"/>
            </a:lvl1pPr>
            <a:lvl2pPr>
              <a:spcAft>
                <a:spcPts val="1800"/>
              </a:spcAft>
              <a:defRPr lang="en-US" sz="2000"/>
            </a:lvl2pPr>
            <a:lvl3pPr>
              <a:spcAft>
                <a:spcPts val="1800"/>
              </a:spcAft>
              <a:defRPr lang="en-US" sz="1800"/>
            </a:lvl3pPr>
            <a:lvl4pPr>
              <a:spcAft>
                <a:spcPts val="1800"/>
              </a:spcAft>
              <a:defRPr lang="en-US" sz="1600"/>
            </a:lvl4pPr>
            <a:lvl5pPr>
              <a:spcAft>
                <a:spcPts val="1800"/>
              </a:spcAft>
              <a:defRPr lang="en-US"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3934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4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1CB32C2-7B25-444F-8318-06B0BC33DC45}"/>
              </a:ext>
            </a:extLst>
          </p:cNvPr>
          <p:cNvSpPr/>
          <p:nvPr userDrawn="1"/>
        </p:nvSpPr>
        <p:spPr>
          <a:xfrm>
            <a:off x="4349496" y="1628798"/>
            <a:ext cx="3492635" cy="67149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91A4CBC-F020-49AB-BFDA-A5319E9E31CA}"/>
              </a:ext>
            </a:extLst>
          </p:cNvPr>
          <p:cNvSpPr/>
          <p:nvPr userDrawn="1"/>
        </p:nvSpPr>
        <p:spPr>
          <a:xfrm>
            <a:off x="8070712" y="1628798"/>
            <a:ext cx="3492635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5958061D-A034-415B-8669-B67A26F0C1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349496" y="1628798"/>
            <a:ext cx="349300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CB3629B4-3A0F-43C8-913D-87D18864A4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070339" y="1628798"/>
            <a:ext cx="349300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AF1E73-35F0-4C34-9FDB-117D39068C6F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2CF73C-4231-4954-B850-304598BFEB06}"/>
              </a:ext>
            </a:extLst>
          </p:cNvPr>
          <p:cNvSpPr/>
          <p:nvPr userDrawn="1"/>
        </p:nvSpPr>
        <p:spPr>
          <a:xfrm>
            <a:off x="4347113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5F3BAB6-5147-48F0-A0B6-6AC9C4AFC053}"/>
              </a:ext>
            </a:extLst>
          </p:cNvPr>
          <p:cNvSpPr/>
          <p:nvPr userDrawn="1"/>
        </p:nvSpPr>
        <p:spPr>
          <a:xfrm>
            <a:off x="8070339" y="2492544"/>
            <a:ext cx="3493008" cy="411770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1800"/>
              </a:spcAft>
            </a:pPr>
            <a:endParaRPr lang="en-US" sz="160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8D60F4DC-828F-4933-9679-396B0FB6CA9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9D86DEE2-9BFA-4B9E-844C-BC262AC833E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47113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FA6EE4E3-92B9-4A26-A132-C58E81BC6EE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070339" y="2492896"/>
            <a:ext cx="3493008" cy="4119382"/>
          </a:xfrm>
        </p:spPr>
        <p:txBody>
          <a:bodyPr vert="horz" lIns="91440" tIns="45720" rIns="91440" bIns="45720" rtlCol="0">
            <a:normAutofit/>
          </a:bodyPr>
          <a:lstStyle>
            <a:lvl1pPr>
              <a:spcAft>
                <a:spcPts val="1800"/>
              </a:spcAft>
              <a:defRPr lang="en-US" sz="2400"/>
            </a:lvl1pPr>
            <a:lvl2pPr>
              <a:spcAft>
                <a:spcPts val="1800"/>
              </a:spcAft>
              <a:defRPr lang="en-US" sz="2000"/>
            </a:lvl2pPr>
            <a:lvl3pPr>
              <a:spcAft>
                <a:spcPts val="1800"/>
              </a:spcAft>
              <a:defRPr lang="en-US" sz="1800"/>
            </a:lvl3pPr>
            <a:lvl4pPr>
              <a:spcAft>
                <a:spcPts val="1800"/>
              </a:spcAft>
              <a:defRPr lang="en-US" sz="1600"/>
            </a:lvl4pPr>
            <a:lvl5pPr>
              <a:spcAft>
                <a:spcPts val="1800"/>
              </a:spcAft>
              <a:defRPr lang="en-US"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F363CD9-89D2-4AD6-912C-4E7F9A162721}"/>
              </a:ext>
            </a:extLst>
          </p:cNvPr>
          <p:cNvSpPr/>
          <p:nvPr userDrawn="1"/>
        </p:nvSpPr>
        <p:spPr>
          <a:xfrm>
            <a:off x="623887" y="1628798"/>
            <a:ext cx="3492635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6D41E77-BA7B-4000-BE8D-0E4FDA516E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3887" y="1628798"/>
            <a:ext cx="349300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626456-A61D-4026-B61B-B01BBF8B93E3}"/>
              </a:ext>
            </a:extLst>
          </p:cNvPr>
          <p:cNvSpPr/>
          <p:nvPr userDrawn="1"/>
        </p:nvSpPr>
        <p:spPr>
          <a:xfrm>
            <a:off x="623887" y="2492896"/>
            <a:ext cx="3492635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10EFAF31-A380-4A55-BB7E-AAEEAC7D262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2492896"/>
            <a:ext cx="3493008" cy="151334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A0D1680-CF3D-4F99-9CB4-6288CCB08CA6}"/>
              </a:ext>
            </a:extLst>
          </p:cNvPr>
          <p:cNvSpPr/>
          <p:nvPr userDrawn="1"/>
        </p:nvSpPr>
        <p:spPr>
          <a:xfrm>
            <a:off x="4349496" y="2492896"/>
            <a:ext cx="3492635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ontent Placeholder 4">
            <a:extLst>
              <a:ext uri="{FF2B5EF4-FFF2-40B4-BE49-F238E27FC236}">
                <a16:creationId xmlns:a16="http://schemas.microsoft.com/office/drawing/2014/main" id="{37159E6D-503E-4F6A-B3B4-DE53CBE8FD60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49496" y="2492896"/>
            <a:ext cx="3493008" cy="151334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01342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5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3843EE-B679-41AF-95C0-45AA3E0BE56F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12478CC-D3C2-48C6-9288-212851CB34FF}"/>
              </a:ext>
            </a:extLst>
          </p:cNvPr>
          <p:cNvSpPr/>
          <p:nvPr userDrawn="1"/>
        </p:nvSpPr>
        <p:spPr>
          <a:xfrm>
            <a:off x="8070339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7BF4548-1BA4-488A-9B1A-74A7B2B6BE2F}"/>
              </a:ext>
            </a:extLst>
          </p:cNvPr>
          <p:cNvSpPr/>
          <p:nvPr userDrawn="1"/>
        </p:nvSpPr>
        <p:spPr>
          <a:xfrm>
            <a:off x="623887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A44F820-EEAD-4176-8C6B-AEE68BECC728}"/>
              </a:ext>
            </a:extLst>
          </p:cNvPr>
          <p:cNvSpPr/>
          <p:nvPr userDrawn="1"/>
        </p:nvSpPr>
        <p:spPr>
          <a:xfrm>
            <a:off x="8070339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402147-A570-4E9F-A07D-58F2D4BE66A3}"/>
              </a:ext>
            </a:extLst>
          </p:cNvPr>
          <p:cNvSpPr/>
          <p:nvPr userDrawn="1"/>
        </p:nvSpPr>
        <p:spPr>
          <a:xfrm>
            <a:off x="4347113" y="1628798"/>
            <a:ext cx="3493008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2E6F114B-5C63-4BEE-9B51-54276257946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D5860336-D0C2-4A14-919D-9AA74609B23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070339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DA803C37-22EE-4BC4-8B8F-719E52F42A9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864D3BB4-B236-47D2-9E88-1E5658E8F71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070339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86B3A108-095D-4915-91BF-8888DB4E659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347113" y="1628798"/>
            <a:ext cx="3493008" cy="498348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16593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6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2BC7F7-8437-44B2-AAD1-E9F60E2EDF08}"/>
              </a:ext>
            </a:extLst>
          </p:cNvPr>
          <p:cNvSpPr/>
          <p:nvPr userDrawn="1"/>
        </p:nvSpPr>
        <p:spPr>
          <a:xfrm>
            <a:off x="623887" y="1628799"/>
            <a:ext cx="7216234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FA6E8B-829F-49F0-BDD1-033A6E25B6F7}"/>
              </a:ext>
            </a:extLst>
          </p:cNvPr>
          <p:cNvSpPr/>
          <p:nvPr userDrawn="1"/>
        </p:nvSpPr>
        <p:spPr>
          <a:xfrm>
            <a:off x="8070339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6193D20-0CEF-4423-B678-6C6DE8EBC21C}"/>
              </a:ext>
            </a:extLst>
          </p:cNvPr>
          <p:cNvSpPr/>
          <p:nvPr userDrawn="1"/>
        </p:nvSpPr>
        <p:spPr>
          <a:xfrm>
            <a:off x="8070339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C679916C-1899-4337-8068-85B956D4D21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070339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E65558E4-2355-4B29-AF03-988800C1DA53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070339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4D6F77D6-7AF6-4A56-8E79-A5A25FD19D75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23887" y="1628798"/>
            <a:ext cx="7214616" cy="498348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43366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7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4347113" y="1628799"/>
            <a:ext cx="7216234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6B6028-81FF-4AFE-8C09-67009E4F0B79}"/>
              </a:ext>
            </a:extLst>
          </p:cNvPr>
          <p:cNvSpPr/>
          <p:nvPr userDrawn="1"/>
        </p:nvSpPr>
        <p:spPr>
          <a:xfrm>
            <a:off x="623887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EC9403A-4C2F-41D3-8DF9-0A90FD011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9B54352-B7DB-4073-8C9B-31875895D62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347113" y="1628798"/>
            <a:ext cx="7214616" cy="498348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23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39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8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4347113" y="1628799"/>
            <a:ext cx="7216234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9B54352-B7DB-4073-8C9B-31875895D62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347113" y="1628798"/>
            <a:ext cx="7214616" cy="498348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9ECA9D-E0F3-4022-AE88-CF7C48E02E65}"/>
              </a:ext>
            </a:extLst>
          </p:cNvPr>
          <p:cNvSpPr/>
          <p:nvPr userDrawn="1"/>
        </p:nvSpPr>
        <p:spPr>
          <a:xfrm>
            <a:off x="623887" y="1628798"/>
            <a:ext cx="3492635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DD922CD2-282C-49C1-9BC9-5C14025DB3C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7" y="1628798"/>
            <a:ext cx="349300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28163-56BE-4269-9E9C-C6A13E56BDCF}"/>
              </a:ext>
            </a:extLst>
          </p:cNvPr>
          <p:cNvSpPr/>
          <p:nvPr userDrawn="1"/>
        </p:nvSpPr>
        <p:spPr>
          <a:xfrm>
            <a:off x="623887" y="2492896"/>
            <a:ext cx="3492635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BB4701E4-FAEE-4B90-A183-DE3A0C2E0A9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2492896"/>
            <a:ext cx="3493008" cy="151334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44216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9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4347113" y="1628799"/>
            <a:ext cx="7216234" cy="3382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6B6028-81FF-4AFE-8C09-67009E4F0B79}"/>
              </a:ext>
            </a:extLst>
          </p:cNvPr>
          <p:cNvSpPr/>
          <p:nvPr userDrawn="1"/>
        </p:nvSpPr>
        <p:spPr>
          <a:xfrm>
            <a:off x="623887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EC9403A-4C2F-41D3-8DF9-0A90FD011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E06B5F-A340-4AE3-B0FC-15480008E99A}"/>
              </a:ext>
            </a:extLst>
          </p:cNvPr>
          <p:cNvSpPr/>
          <p:nvPr userDrawn="1"/>
        </p:nvSpPr>
        <p:spPr>
          <a:xfrm>
            <a:off x="4349496" y="5239361"/>
            <a:ext cx="3493008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14B2729-534D-4F8C-A107-61ACD0B50E0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49496" y="5239361"/>
            <a:ext cx="3493008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22BE6A-C530-4CC2-B554-2D83B36DDB3E}"/>
              </a:ext>
            </a:extLst>
          </p:cNvPr>
          <p:cNvSpPr/>
          <p:nvPr userDrawn="1"/>
        </p:nvSpPr>
        <p:spPr>
          <a:xfrm>
            <a:off x="8071913" y="5239361"/>
            <a:ext cx="3496201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9DD832D7-BC76-4AB2-97F0-A19A86D6C7F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071913" y="5239361"/>
            <a:ext cx="3496201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45639152-5C81-409E-833C-E37CF68261A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347113" y="1628798"/>
            <a:ext cx="7214616" cy="338328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29642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0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4347113" y="1628799"/>
            <a:ext cx="7216234" cy="3382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6B6028-81FF-4AFE-8C09-67009E4F0B79}"/>
              </a:ext>
            </a:extLst>
          </p:cNvPr>
          <p:cNvSpPr/>
          <p:nvPr userDrawn="1"/>
        </p:nvSpPr>
        <p:spPr>
          <a:xfrm>
            <a:off x="623887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EC9403A-4C2F-41D3-8DF9-0A90FD011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9B54352-B7DB-4073-8C9B-31875895D62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347113" y="1628798"/>
            <a:ext cx="7214616" cy="3384378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E06B5F-A340-4AE3-B0FC-15480008E99A}"/>
              </a:ext>
            </a:extLst>
          </p:cNvPr>
          <p:cNvSpPr/>
          <p:nvPr userDrawn="1"/>
        </p:nvSpPr>
        <p:spPr>
          <a:xfrm>
            <a:off x="4349496" y="5239361"/>
            <a:ext cx="2252216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14B2729-534D-4F8C-A107-61ACD0B50E0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49496" y="5239361"/>
            <a:ext cx="2252216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E32BB1-2EA7-4DFA-B789-9539111727AF}"/>
              </a:ext>
            </a:extLst>
          </p:cNvPr>
          <p:cNvSpPr/>
          <p:nvPr userDrawn="1"/>
        </p:nvSpPr>
        <p:spPr>
          <a:xfrm>
            <a:off x="6830313" y="5239361"/>
            <a:ext cx="2254600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D2F1745C-5430-4AA1-AA21-8D58ED873285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0313" y="5239361"/>
            <a:ext cx="2254600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22BE6A-C530-4CC2-B554-2D83B36DDB3E}"/>
              </a:ext>
            </a:extLst>
          </p:cNvPr>
          <p:cNvSpPr/>
          <p:nvPr userDrawn="1"/>
        </p:nvSpPr>
        <p:spPr>
          <a:xfrm>
            <a:off x="9313514" y="5239361"/>
            <a:ext cx="2254600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9DD832D7-BC76-4AB2-97F0-A19A86D6C7F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313514" y="5239361"/>
            <a:ext cx="2254600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34737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1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623887" y="4232808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4347113" y="1628799"/>
            <a:ext cx="7216234" cy="3382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6B6028-81FF-4AFE-8C09-67009E4F0B79}"/>
              </a:ext>
            </a:extLst>
          </p:cNvPr>
          <p:cNvSpPr/>
          <p:nvPr userDrawn="1"/>
        </p:nvSpPr>
        <p:spPr>
          <a:xfrm>
            <a:off x="623887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EC9403A-4C2F-41D3-8DF9-0A90FD011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232808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9B54352-B7DB-4073-8C9B-31875895D62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347113" y="1628798"/>
            <a:ext cx="7214616" cy="3384378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E06B5F-A340-4AE3-B0FC-15480008E99A}"/>
              </a:ext>
            </a:extLst>
          </p:cNvPr>
          <p:cNvSpPr/>
          <p:nvPr userDrawn="1"/>
        </p:nvSpPr>
        <p:spPr>
          <a:xfrm>
            <a:off x="4349496" y="5239361"/>
            <a:ext cx="1631417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14B2729-534D-4F8C-A107-61ACD0B50E0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49496" y="5239361"/>
            <a:ext cx="1631417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E32BB1-2EA7-4DFA-B789-9539111727AF}"/>
              </a:ext>
            </a:extLst>
          </p:cNvPr>
          <p:cNvSpPr/>
          <p:nvPr userDrawn="1"/>
        </p:nvSpPr>
        <p:spPr>
          <a:xfrm>
            <a:off x="6211896" y="5239361"/>
            <a:ext cx="1631417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D2F1745C-5430-4AA1-AA21-8D58ED873285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11896" y="5239361"/>
            <a:ext cx="1631417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E162C9D-B2CC-442E-B9EE-E63555F92BAC}"/>
              </a:ext>
            </a:extLst>
          </p:cNvPr>
          <p:cNvSpPr/>
          <p:nvPr userDrawn="1"/>
        </p:nvSpPr>
        <p:spPr>
          <a:xfrm>
            <a:off x="8074296" y="5239361"/>
            <a:ext cx="1631417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74C33417-6F4F-4D47-8B6D-0FF00633EB4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074296" y="5239361"/>
            <a:ext cx="1631417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22BE6A-C530-4CC2-B554-2D83B36DDB3E}"/>
              </a:ext>
            </a:extLst>
          </p:cNvPr>
          <p:cNvSpPr/>
          <p:nvPr userDrawn="1"/>
        </p:nvSpPr>
        <p:spPr>
          <a:xfrm>
            <a:off x="9936696" y="5239361"/>
            <a:ext cx="1631417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9DD832D7-BC76-4AB2-97F0-A19A86D6C7F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936696" y="5239361"/>
            <a:ext cx="1631417" cy="13708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49313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2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623887" y="4232808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6210299" y="4232808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CCFA9C-3626-499F-AA9C-BFC4ABA2B515}"/>
              </a:ext>
            </a:extLst>
          </p:cNvPr>
          <p:cNvSpPr/>
          <p:nvPr userDrawn="1"/>
        </p:nvSpPr>
        <p:spPr>
          <a:xfrm>
            <a:off x="623887" y="1628799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AE0A65-3ABF-4A77-A776-B9112047CEFA}"/>
              </a:ext>
            </a:extLst>
          </p:cNvPr>
          <p:cNvSpPr/>
          <p:nvPr userDrawn="1"/>
        </p:nvSpPr>
        <p:spPr>
          <a:xfrm>
            <a:off x="6210299" y="1628799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93982917-C122-4344-AF37-E982F60662D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0299" y="1628799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8349A71C-A959-4B1A-8910-00DA69E3AC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1628799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27293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3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C89812D6-FA56-47E1-AD7E-F1DF00A1CF9C}"/>
              </a:ext>
            </a:extLst>
          </p:cNvPr>
          <p:cNvSpPr/>
          <p:nvPr userDrawn="1"/>
        </p:nvSpPr>
        <p:spPr>
          <a:xfrm>
            <a:off x="6210299" y="4232808"/>
            <a:ext cx="5362577" cy="48418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3B65BE3-8A3B-41E7-90C0-5AFBF6326D4A}"/>
              </a:ext>
            </a:extLst>
          </p:cNvPr>
          <p:cNvSpPr/>
          <p:nvPr userDrawn="1"/>
        </p:nvSpPr>
        <p:spPr>
          <a:xfrm>
            <a:off x="6210299" y="4232808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31B93B8-802F-4A25-9CED-2BA60502CB60}"/>
              </a:ext>
            </a:extLst>
          </p:cNvPr>
          <p:cNvSpPr/>
          <p:nvPr userDrawn="1"/>
        </p:nvSpPr>
        <p:spPr>
          <a:xfrm>
            <a:off x="623887" y="4232808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AE0A65-3ABF-4A77-A776-B9112047CEFA}"/>
              </a:ext>
            </a:extLst>
          </p:cNvPr>
          <p:cNvSpPr/>
          <p:nvPr userDrawn="1"/>
        </p:nvSpPr>
        <p:spPr>
          <a:xfrm>
            <a:off x="6210299" y="1628799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CCFA9C-3626-499F-AA9C-BFC4ABA2B515}"/>
              </a:ext>
            </a:extLst>
          </p:cNvPr>
          <p:cNvSpPr/>
          <p:nvPr userDrawn="1"/>
        </p:nvSpPr>
        <p:spPr>
          <a:xfrm>
            <a:off x="623887" y="1628799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A32A5E-6A6B-4E18-9425-6F690050E563}"/>
              </a:ext>
            </a:extLst>
          </p:cNvPr>
          <p:cNvSpPr/>
          <p:nvPr userDrawn="1"/>
        </p:nvSpPr>
        <p:spPr>
          <a:xfrm>
            <a:off x="623887" y="1594836"/>
            <a:ext cx="5357812" cy="48418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CEC716-E329-4EC4-A719-2156EF37A042}"/>
              </a:ext>
            </a:extLst>
          </p:cNvPr>
          <p:cNvSpPr/>
          <p:nvPr userDrawn="1"/>
        </p:nvSpPr>
        <p:spPr>
          <a:xfrm>
            <a:off x="6210299" y="1594836"/>
            <a:ext cx="5362577" cy="484182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48FB4C8-2A36-4F3C-9470-8CEDA4257CD0}"/>
              </a:ext>
            </a:extLst>
          </p:cNvPr>
          <p:cNvSpPr/>
          <p:nvPr userDrawn="1"/>
        </p:nvSpPr>
        <p:spPr>
          <a:xfrm>
            <a:off x="623887" y="4232808"/>
            <a:ext cx="5357812" cy="484182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D7611C7-877A-42E6-A47D-F66E14E43721}"/>
              </a:ext>
            </a:extLst>
          </p:cNvPr>
          <p:cNvSpPr/>
          <p:nvPr userDrawn="1"/>
        </p:nvSpPr>
        <p:spPr>
          <a:xfrm>
            <a:off x="6210299" y="4232808"/>
            <a:ext cx="5362577" cy="48418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E5243727-D5C5-4D96-951D-0F4FB175092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10299" y="4232808"/>
            <a:ext cx="5358384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B8BACD28-BEEC-44E5-A6AB-8BDC17C8CE5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7" y="1594836"/>
            <a:ext cx="5358384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7D77C84-2EAD-496E-B1AD-55318F415AB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0299" y="1594836"/>
            <a:ext cx="5358384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D265C90E-7A3B-4C8E-AC62-7F1574DB4C1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3887" y="4232808"/>
            <a:ext cx="5358384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93982917-C122-4344-AF37-E982F60662D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0299" y="2076149"/>
            <a:ext cx="5358384" cy="1930089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8349A71C-A959-4B1A-8910-00DA69E3AC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2076149"/>
            <a:ext cx="5358384" cy="1930089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0DE44814-075F-4317-8772-233370C4AE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4714122"/>
            <a:ext cx="5358384" cy="1896126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32CE52D5-7211-4430-A684-AEAE90FF5D4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714122"/>
            <a:ext cx="5358384" cy="1896126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06668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4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AB8A607-C055-4261-8DFA-858DAF9CD3DD}"/>
              </a:ext>
            </a:extLst>
          </p:cNvPr>
          <p:cNvSpPr/>
          <p:nvPr userDrawn="1"/>
        </p:nvSpPr>
        <p:spPr>
          <a:xfrm>
            <a:off x="623887" y="1594836"/>
            <a:ext cx="5357812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F8060B-80F8-4BD8-BF75-63AA11A9900C}"/>
              </a:ext>
            </a:extLst>
          </p:cNvPr>
          <p:cNvSpPr/>
          <p:nvPr userDrawn="1"/>
        </p:nvSpPr>
        <p:spPr>
          <a:xfrm>
            <a:off x="6210299" y="1594836"/>
            <a:ext cx="5362577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6A54C2-0B0F-4EDF-906D-3AF313A79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7" y="159483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32D3807D-2CBD-4EB4-8343-BCE381F1F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0299" y="159483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623887" y="4232808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6210299" y="4232808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CCFA9C-3626-499F-AA9C-BFC4ABA2B515}"/>
              </a:ext>
            </a:extLst>
          </p:cNvPr>
          <p:cNvSpPr/>
          <p:nvPr userDrawn="1"/>
        </p:nvSpPr>
        <p:spPr>
          <a:xfrm>
            <a:off x="623887" y="2492896"/>
            <a:ext cx="5357812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AE0A65-3ABF-4A77-A776-B9112047CEFA}"/>
              </a:ext>
            </a:extLst>
          </p:cNvPr>
          <p:cNvSpPr/>
          <p:nvPr userDrawn="1"/>
        </p:nvSpPr>
        <p:spPr>
          <a:xfrm>
            <a:off x="6210299" y="2492896"/>
            <a:ext cx="5362577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93982917-C122-4344-AF37-E982F60662D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0299" y="2492896"/>
            <a:ext cx="5358384" cy="151334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8349A71C-A959-4B1A-8910-00DA69E3AC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2492896"/>
            <a:ext cx="5358384" cy="151334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85390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5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0AD9D7-EF36-41FA-9E85-0DD933FB611A}"/>
              </a:ext>
            </a:extLst>
          </p:cNvPr>
          <p:cNvSpPr/>
          <p:nvPr userDrawn="1"/>
        </p:nvSpPr>
        <p:spPr>
          <a:xfrm>
            <a:off x="623315" y="2448665"/>
            <a:ext cx="5357812" cy="67149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543B8A-433A-4FC3-868D-C290CC4C9F81}"/>
              </a:ext>
            </a:extLst>
          </p:cNvPr>
          <p:cNvSpPr/>
          <p:nvPr userDrawn="1"/>
        </p:nvSpPr>
        <p:spPr>
          <a:xfrm>
            <a:off x="6209727" y="2448665"/>
            <a:ext cx="5362577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CDF3F1A-9E8F-408C-98BF-87FA184753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3315" y="2448665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7F2F9D68-2191-4164-990A-3B95664EBC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09727" y="2448665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B8A607-C055-4261-8DFA-858DAF9CD3DD}"/>
              </a:ext>
            </a:extLst>
          </p:cNvPr>
          <p:cNvSpPr/>
          <p:nvPr userDrawn="1"/>
        </p:nvSpPr>
        <p:spPr>
          <a:xfrm>
            <a:off x="623887" y="1594836"/>
            <a:ext cx="5357812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F8060B-80F8-4BD8-BF75-63AA11A9900C}"/>
              </a:ext>
            </a:extLst>
          </p:cNvPr>
          <p:cNvSpPr/>
          <p:nvPr userDrawn="1"/>
        </p:nvSpPr>
        <p:spPr>
          <a:xfrm>
            <a:off x="6210299" y="1594836"/>
            <a:ext cx="5362577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6A54C2-0B0F-4EDF-906D-3AF313A79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7" y="159483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32D3807D-2CBD-4EB4-8343-BCE381F1F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0299" y="159483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048F265-4383-4BBB-BF05-0186D74C56E4}"/>
              </a:ext>
            </a:extLst>
          </p:cNvPr>
          <p:cNvSpPr/>
          <p:nvPr userDrawn="1"/>
        </p:nvSpPr>
        <p:spPr>
          <a:xfrm>
            <a:off x="623887" y="3298516"/>
            <a:ext cx="5357812" cy="33117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EB5719D-2B47-4172-B92E-70A3E701AAF0}"/>
              </a:ext>
            </a:extLst>
          </p:cNvPr>
          <p:cNvSpPr/>
          <p:nvPr userDrawn="1"/>
        </p:nvSpPr>
        <p:spPr>
          <a:xfrm>
            <a:off x="6210299" y="3298516"/>
            <a:ext cx="5362577" cy="33117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3DDF3CD4-2912-4D2E-A619-63AE85FB2E4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3298516"/>
            <a:ext cx="5358384" cy="331173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2505824D-727D-4E62-B0C5-F1C6D4CACB8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3298516"/>
            <a:ext cx="5358384" cy="331173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3019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6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0AD9D7-EF36-41FA-9E85-0DD933FB611A}"/>
              </a:ext>
            </a:extLst>
          </p:cNvPr>
          <p:cNvSpPr/>
          <p:nvPr userDrawn="1"/>
        </p:nvSpPr>
        <p:spPr>
          <a:xfrm>
            <a:off x="623315" y="2448665"/>
            <a:ext cx="5357812" cy="67149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543B8A-433A-4FC3-868D-C290CC4C9F81}"/>
              </a:ext>
            </a:extLst>
          </p:cNvPr>
          <p:cNvSpPr/>
          <p:nvPr userDrawn="1"/>
        </p:nvSpPr>
        <p:spPr>
          <a:xfrm>
            <a:off x="6209727" y="2448665"/>
            <a:ext cx="5362577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5B66F6-C3AE-4E8D-863E-9BA98392C3B3}"/>
              </a:ext>
            </a:extLst>
          </p:cNvPr>
          <p:cNvSpPr/>
          <p:nvPr userDrawn="1"/>
        </p:nvSpPr>
        <p:spPr>
          <a:xfrm>
            <a:off x="623315" y="3298516"/>
            <a:ext cx="5357812" cy="67149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AB478C6-42D8-48D8-BC5E-B6B0B4A793D3}"/>
              </a:ext>
            </a:extLst>
          </p:cNvPr>
          <p:cNvSpPr/>
          <p:nvPr userDrawn="1"/>
        </p:nvSpPr>
        <p:spPr>
          <a:xfrm>
            <a:off x="6209727" y="3298516"/>
            <a:ext cx="5362577" cy="6714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CDF3F1A-9E8F-408C-98BF-87FA184753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3315" y="2448665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7F2F9D68-2191-4164-990A-3B95664EBC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09727" y="2448665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9172D9EA-FBC5-430B-80DB-77DDC20C31C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3315" y="329851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71FD477D-623A-47E3-8FBC-AD09471439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09727" y="329851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B8A607-C055-4261-8DFA-858DAF9CD3DD}"/>
              </a:ext>
            </a:extLst>
          </p:cNvPr>
          <p:cNvSpPr/>
          <p:nvPr userDrawn="1"/>
        </p:nvSpPr>
        <p:spPr>
          <a:xfrm>
            <a:off x="623887" y="1594836"/>
            <a:ext cx="5357812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F8060B-80F8-4BD8-BF75-63AA11A9900C}"/>
              </a:ext>
            </a:extLst>
          </p:cNvPr>
          <p:cNvSpPr/>
          <p:nvPr userDrawn="1"/>
        </p:nvSpPr>
        <p:spPr>
          <a:xfrm>
            <a:off x="6210299" y="1594836"/>
            <a:ext cx="5362577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6A54C2-0B0F-4EDF-906D-3AF313A79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7" y="159483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32D3807D-2CBD-4EB4-8343-BCE381F1F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0299" y="1594836"/>
            <a:ext cx="5358384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623887" y="4232808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6210299" y="4232808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1505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7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623887" y="4232808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6210299" y="4232808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CFE8898-F19A-408E-85A7-D86D81C1FCE4}"/>
              </a:ext>
            </a:extLst>
          </p:cNvPr>
          <p:cNvSpPr/>
          <p:nvPr userDrawn="1"/>
        </p:nvSpPr>
        <p:spPr>
          <a:xfrm>
            <a:off x="6210299" y="1628799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ontent Placeholder 4">
            <a:extLst>
              <a:ext uri="{FF2B5EF4-FFF2-40B4-BE49-F238E27FC236}">
                <a16:creationId xmlns:a16="http://schemas.microsoft.com/office/drawing/2014/main" id="{3E058BEA-6455-4F2B-A6F0-4B8A301B542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0299" y="1628799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6289E9F-6976-49FE-853B-AC42ECA16350}"/>
              </a:ext>
            </a:extLst>
          </p:cNvPr>
          <p:cNvSpPr/>
          <p:nvPr userDrawn="1"/>
        </p:nvSpPr>
        <p:spPr>
          <a:xfrm>
            <a:off x="625024" y="2482045"/>
            <a:ext cx="2565189" cy="67149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09988AC-B469-4777-B7F9-7953F4ADBD4D}"/>
              </a:ext>
            </a:extLst>
          </p:cNvPr>
          <p:cNvSpPr/>
          <p:nvPr userDrawn="1"/>
        </p:nvSpPr>
        <p:spPr>
          <a:xfrm>
            <a:off x="3416332" y="2482045"/>
            <a:ext cx="2565189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40C4B9-CE81-4067-9BD8-E22C50926031}"/>
              </a:ext>
            </a:extLst>
          </p:cNvPr>
          <p:cNvSpPr/>
          <p:nvPr userDrawn="1"/>
        </p:nvSpPr>
        <p:spPr>
          <a:xfrm>
            <a:off x="625024" y="3331896"/>
            <a:ext cx="2565189" cy="67149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AB947CA-E92D-4019-98B9-27C1F9757054}"/>
              </a:ext>
            </a:extLst>
          </p:cNvPr>
          <p:cNvSpPr/>
          <p:nvPr userDrawn="1"/>
        </p:nvSpPr>
        <p:spPr>
          <a:xfrm>
            <a:off x="3416332" y="3331896"/>
            <a:ext cx="2565189" cy="6714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6F16C5B9-7109-4207-8AAD-5FA4024642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024" y="2482045"/>
            <a:ext cx="256546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8973B100-E403-47D9-AF86-17E3DAE1F7F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418516" y="2482045"/>
            <a:ext cx="256318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6EFFC589-6AF8-4BC6-ACBF-EC3F20A32F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5024" y="3331896"/>
            <a:ext cx="256546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94E9523C-356A-4DD0-BA9E-D39709FB54A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18516" y="3331896"/>
            <a:ext cx="256318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DBDCD53-0982-4FF3-95B8-1A372A9C9A6D}"/>
              </a:ext>
            </a:extLst>
          </p:cNvPr>
          <p:cNvSpPr/>
          <p:nvPr userDrawn="1"/>
        </p:nvSpPr>
        <p:spPr>
          <a:xfrm>
            <a:off x="625596" y="1628216"/>
            <a:ext cx="2565189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DF13C1F-EA27-4913-AA74-4CDC1A8E8F96}"/>
              </a:ext>
            </a:extLst>
          </p:cNvPr>
          <p:cNvSpPr/>
          <p:nvPr userDrawn="1"/>
        </p:nvSpPr>
        <p:spPr>
          <a:xfrm>
            <a:off x="3416904" y="1628216"/>
            <a:ext cx="2565189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437973F6-B98A-4333-9BC7-CF4ABF102E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5596" y="1628216"/>
            <a:ext cx="256546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F8AD8728-B7E5-41D0-B7D3-4F12A4BA1F0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19088" y="1628216"/>
            <a:ext cx="256318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6948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1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CFED3A-8587-405B-9925-2CE9C94850FD}"/>
              </a:ext>
            </a:extLst>
          </p:cNvPr>
          <p:cNvSpPr/>
          <p:nvPr userDrawn="1"/>
        </p:nvSpPr>
        <p:spPr>
          <a:xfrm>
            <a:off x="623887" y="1628799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EA371E0-6DCB-42DD-BA2F-DC5D54769CFF}"/>
              </a:ext>
            </a:extLst>
          </p:cNvPr>
          <p:cNvSpPr/>
          <p:nvPr userDrawn="1"/>
        </p:nvSpPr>
        <p:spPr>
          <a:xfrm>
            <a:off x="623887" y="4232808"/>
            <a:ext cx="1094899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00E705-B8FB-434B-8BEB-160D4749A55C}"/>
              </a:ext>
            </a:extLst>
          </p:cNvPr>
          <p:cNvSpPr/>
          <p:nvPr userDrawn="1"/>
        </p:nvSpPr>
        <p:spPr>
          <a:xfrm>
            <a:off x="6210299" y="1628799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2EFC053F-01FF-4B23-BA10-E2E0C694930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1628799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361A155-2677-4F3E-8A0F-64B3009AB3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2B3CAA5A-B565-4CE8-B353-21F179ACF9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887" y="4232808"/>
            <a:ext cx="1094536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0748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8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0AD9D7-EF36-41FA-9E85-0DD933FB611A}"/>
              </a:ext>
            </a:extLst>
          </p:cNvPr>
          <p:cNvSpPr/>
          <p:nvPr userDrawn="1"/>
        </p:nvSpPr>
        <p:spPr>
          <a:xfrm>
            <a:off x="6211436" y="2482045"/>
            <a:ext cx="2565189" cy="67149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543B8A-433A-4FC3-868D-C290CC4C9F81}"/>
              </a:ext>
            </a:extLst>
          </p:cNvPr>
          <p:cNvSpPr/>
          <p:nvPr userDrawn="1"/>
        </p:nvSpPr>
        <p:spPr>
          <a:xfrm>
            <a:off x="9002744" y="2482045"/>
            <a:ext cx="2565189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5B66F6-C3AE-4E8D-863E-9BA98392C3B3}"/>
              </a:ext>
            </a:extLst>
          </p:cNvPr>
          <p:cNvSpPr/>
          <p:nvPr userDrawn="1"/>
        </p:nvSpPr>
        <p:spPr>
          <a:xfrm>
            <a:off x="6211436" y="3331896"/>
            <a:ext cx="2565189" cy="67149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AB478C6-42D8-48D8-BC5E-B6B0B4A793D3}"/>
              </a:ext>
            </a:extLst>
          </p:cNvPr>
          <p:cNvSpPr/>
          <p:nvPr userDrawn="1"/>
        </p:nvSpPr>
        <p:spPr>
          <a:xfrm>
            <a:off x="9002744" y="3331896"/>
            <a:ext cx="2565189" cy="6714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CDF3F1A-9E8F-408C-98BF-87FA184753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11436" y="2482045"/>
            <a:ext cx="256546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7F2F9D68-2191-4164-990A-3B95664EBC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04928" y="2482045"/>
            <a:ext cx="256318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9172D9EA-FBC5-430B-80DB-77DDC20C31C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1436" y="3331896"/>
            <a:ext cx="256546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71FD477D-623A-47E3-8FBC-AD09471439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04928" y="3331896"/>
            <a:ext cx="256318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B8A607-C055-4261-8DFA-858DAF9CD3DD}"/>
              </a:ext>
            </a:extLst>
          </p:cNvPr>
          <p:cNvSpPr/>
          <p:nvPr userDrawn="1"/>
        </p:nvSpPr>
        <p:spPr>
          <a:xfrm>
            <a:off x="6212008" y="1628216"/>
            <a:ext cx="2565189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F8060B-80F8-4BD8-BF75-63AA11A9900C}"/>
              </a:ext>
            </a:extLst>
          </p:cNvPr>
          <p:cNvSpPr/>
          <p:nvPr userDrawn="1"/>
        </p:nvSpPr>
        <p:spPr>
          <a:xfrm>
            <a:off x="9003316" y="1628216"/>
            <a:ext cx="2565189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6A54C2-0B0F-4EDF-906D-3AF313A79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12008" y="1628216"/>
            <a:ext cx="256546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32D3807D-2CBD-4EB4-8343-BCE381F1F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005500" y="1628216"/>
            <a:ext cx="2563183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623887" y="4232808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6210299" y="4232808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CFE8898-F19A-408E-85A7-D86D81C1FCE4}"/>
              </a:ext>
            </a:extLst>
          </p:cNvPr>
          <p:cNvSpPr/>
          <p:nvPr userDrawn="1"/>
        </p:nvSpPr>
        <p:spPr>
          <a:xfrm>
            <a:off x="619122" y="1628799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ontent Placeholder 4">
            <a:extLst>
              <a:ext uri="{FF2B5EF4-FFF2-40B4-BE49-F238E27FC236}">
                <a16:creationId xmlns:a16="http://schemas.microsoft.com/office/drawing/2014/main" id="{3E058BEA-6455-4F2B-A6F0-4B8A301B542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4778" y="1628799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5021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3" name="Rectangle 12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8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5896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Left (dark)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739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9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8704796" y="6336792"/>
            <a:ext cx="1470980" cy="307777"/>
            <a:chOff x="8616280" y="6285754"/>
            <a:chExt cx="1470980" cy="307777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3680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376" y="228855"/>
            <a:ext cx="11233248" cy="954108"/>
          </a:xfrm>
        </p:spPr>
        <p:txBody>
          <a:bodyPr wrap="square" anchor="b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5"/>
            <a:ext cx="1627773" cy="451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94" y="1426467"/>
            <a:ext cx="6338473" cy="523874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89943" y="1700811"/>
            <a:ext cx="5616575" cy="31680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828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35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2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CFED3A-8587-405B-9925-2CE9C94850FD}"/>
              </a:ext>
            </a:extLst>
          </p:cNvPr>
          <p:cNvSpPr/>
          <p:nvPr userDrawn="1"/>
        </p:nvSpPr>
        <p:spPr>
          <a:xfrm>
            <a:off x="623887" y="1628799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EA371E0-6DCB-42DD-BA2F-DC5D54769CFF}"/>
              </a:ext>
            </a:extLst>
          </p:cNvPr>
          <p:cNvSpPr/>
          <p:nvPr userDrawn="1"/>
        </p:nvSpPr>
        <p:spPr>
          <a:xfrm>
            <a:off x="623887" y="4232808"/>
            <a:ext cx="1094899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00E705-B8FB-434B-8BEB-160D4749A55C}"/>
              </a:ext>
            </a:extLst>
          </p:cNvPr>
          <p:cNvSpPr/>
          <p:nvPr userDrawn="1"/>
        </p:nvSpPr>
        <p:spPr>
          <a:xfrm>
            <a:off x="6210299" y="1628799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2EFC053F-01FF-4B23-BA10-E2E0C694930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2076151"/>
            <a:ext cx="5358384" cy="19300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361A155-2677-4F3E-8A0F-64B3009AB3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2076151"/>
            <a:ext cx="5358384" cy="1930087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2B3CAA5A-B565-4CE8-B353-21F179ACF9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887" y="4232808"/>
            <a:ext cx="1094536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1F82DD-99DB-419C-8CBF-2D2D0015B376}"/>
              </a:ext>
            </a:extLst>
          </p:cNvPr>
          <p:cNvSpPr/>
          <p:nvPr userDrawn="1"/>
        </p:nvSpPr>
        <p:spPr>
          <a:xfrm>
            <a:off x="623887" y="1594836"/>
            <a:ext cx="5357812" cy="48418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7024A3-8609-4FA8-94FF-3790D3BA83F1}"/>
              </a:ext>
            </a:extLst>
          </p:cNvPr>
          <p:cNvSpPr/>
          <p:nvPr userDrawn="1"/>
        </p:nvSpPr>
        <p:spPr>
          <a:xfrm>
            <a:off x="6210299" y="1594836"/>
            <a:ext cx="5362577" cy="48418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93ED938-2040-4C33-8E29-8E8F7307700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7" y="1594836"/>
            <a:ext cx="5358384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500ADF9F-9BEA-49DA-8141-ABB18C34B35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0299" y="1594836"/>
            <a:ext cx="5358384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5393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3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D3F8B-5C23-4DFB-B383-57F106C28117}"/>
              </a:ext>
            </a:extLst>
          </p:cNvPr>
          <p:cNvSpPr/>
          <p:nvPr userDrawn="1"/>
        </p:nvSpPr>
        <p:spPr>
          <a:xfrm>
            <a:off x="623887" y="1628799"/>
            <a:ext cx="1094899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2F52917-E438-49D4-A3EB-D22FB856CEAE}"/>
              </a:ext>
            </a:extLst>
          </p:cNvPr>
          <p:cNvSpPr/>
          <p:nvPr userDrawn="1"/>
        </p:nvSpPr>
        <p:spPr>
          <a:xfrm>
            <a:off x="623887" y="4232808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9E819C-5C50-4149-AD24-CA936B023CE3}"/>
              </a:ext>
            </a:extLst>
          </p:cNvPr>
          <p:cNvSpPr/>
          <p:nvPr userDrawn="1"/>
        </p:nvSpPr>
        <p:spPr>
          <a:xfrm>
            <a:off x="6210299" y="4232808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E4BABE4-0F8C-4266-8736-3137E242185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F995D739-6EA4-4F96-BE92-FF9E81FC8F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232808"/>
            <a:ext cx="5358384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5054519F-9821-44F4-86EC-5C970BC0DBA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887" y="1628799"/>
            <a:ext cx="1094536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8248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4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D3F8B-5C23-4DFB-B383-57F106C28117}"/>
              </a:ext>
            </a:extLst>
          </p:cNvPr>
          <p:cNvSpPr/>
          <p:nvPr userDrawn="1"/>
        </p:nvSpPr>
        <p:spPr>
          <a:xfrm>
            <a:off x="623887" y="1628799"/>
            <a:ext cx="1094899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2F52917-E438-49D4-A3EB-D22FB856CEAE}"/>
              </a:ext>
            </a:extLst>
          </p:cNvPr>
          <p:cNvSpPr/>
          <p:nvPr userDrawn="1"/>
        </p:nvSpPr>
        <p:spPr>
          <a:xfrm>
            <a:off x="623887" y="4232808"/>
            <a:ext cx="5357812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9E819C-5C50-4149-AD24-CA936B023CE3}"/>
              </a:ext>
            </a:extLst>
          </p:cNvPr>
          <p:cNvSpPr/>
          <p:nvPr userDrawn="1"/>
        </p:nvSpPr>
        <p:spPr>
          <a:xfrm>
            <a:off x="6210299" y="4232808"/>
            <a:ext cx="5362577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E4BABE4-0F8C-4266-8736-3137E242185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10299" y="4714122"/>
            <a:ext cx="5358384" cy="1896126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F995D739-6EA4-4F96-BE92-FF9E81FC8F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4714122"/>
            <a:ext cx="5358384" cy="1896126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5054519F-9821-44F4-86EC-5C970BC0DBA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887" y="1628799"/>
            <a:ext cx="1094536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D27C14C-9042-4AF0-992D-124873C3AC5C}"/>
              </a:ext>
            </a:extLst>
          </p:cNvPr>
          <p:cNvSpPr/>
          <p:nvPr userDrawn="1"/>
        </p:nvSpPr>
        <p:spPr>
          <a:xfrm>
            <a:off x="623887" y="4232808"/>
            <a:ext cx="5357812" cy="48418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FDDC479-D4C9-43C3-B0D5-C62D6FC6900B}"/>
              </a:ext>
            </a:extLst>
          </p:cNvPr>
          <p:cNvSpPr/>
          <p:nvPr userDrawn="1"/>
        </p:nvSpPr>
        <p:spPr>
          <a:xfrm>
            <a:off x="6210299" y="4232808"/>
            <a:ext cx="5362577" cy="48418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1BDBC9C-1AFC-4AD0-9548-A79C07FBBF2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7" y="4232808"/>
            <a:ext cx="5358384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43E8A295-DABE-4F70-B1CC-6332F1D43A4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0299" y="4232808"/>
            <a:ext cx="5358384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2787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5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D3F8B-5C23-4DFB-B383-57F106C28117}"/>
              </a:ext>
            </a:extLst>
          </p:cNvPr>
          <p:cNvSpPr/>
          <p:nvPr userDrawn="1"/>
        </p:nvSpPr>
        <p:spPr>
          <a:xfrm>
            <a:off x="623887" y="1628799"/>
            <a:ext cx="10948990" cy="279573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5054519F-9821-44F4-86EC-5C970BC0DBA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887" y="1628799"/>
            <a:ext cx="10945368" cy="2795736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3D0E518-01C3-41D2-8442-EAA24D432552}"/>
              </a:ext>
            </a:extLst>
          </p:cNvPr>
          <p:cNvSpPr/>
          <p:nvPr userDrawn="1"/>
        </p:nvSpPr>
        <p:spPr>
          <a:xfrm>
            <a:off x="623887" y="4653136"/>
            <a:ext cx="3493008" cy="195711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1D1C6D6-C7E4-4006-9327-7FBEF4CB487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3887" y="4653136"/>
            <a:ext cx="3493008" cy="1957112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3C3990-79D5-4E54-8A21-AC1BAEEB2F10}"/>
              </a:ext>
            </a:extLst>
          </p:cNvPr>
          <p:cNvSpPr/>
          <p:nvPr userDrawn="1"/>
        </p:nvSpPr>
        <p:spPr>
          <a:xfrm>
            <a:off x="4349496" y="4653135"/>
            <a:ext cx="1631417" cy="195711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73CB76FD-A8CB-415E-AF87-6DCA659EEDF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49496" y="4653135"/>
            <a:ext cx="1631417" cy="1957113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E06D271-430F-4227-9EEF-88AF51F6E639}"/>
              </a:ext>
            </a:extLst>
          </p:cNvPr>
          <p:cNvSpPr/>
          <p:nvPr userDrawn="1"/>
        </p:nvSpPr>
        <p:spPr>
          <a:xfrm>
            <a:off x="6211896" y="4653135"/>
            <a:ext cx="1631417" cy="195711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5B379D51-6EF4-4464-92F8-61B474171E3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11896" y="4653135"/>
            <a:ext cx="1631417" cy="1957113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2310BBA-E341-43C2-B932-7AFEE0220564}"/>
              </a:ext>
            </a:extLst>
          </p:cNvPr>
          <p:cNvSpPr/>
          <p:nvPr userDrawn="1"/>
        </p:nvSpPr>
        <p:spPr>
          <a:xfrm>
            <a:off x="8074296" y="4653135"/>
            <a:ext cx="1631417" cy="195711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B11564D9-D93A-476A-83C3-FA4599649C4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074296" y="4653135"/>
            <a:ext cx="1631417" cy="1957113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A623964-F407-4E6F-ADE2-55DF20EF3426}"/>
              </a:ext>
            </a:extLst>
          </p:cNvPr>
          <p:cNvSpPr/>
          <p:nvPr userDrawn="1"/>
        </p:nvSpPr>
        <p:spPr>
          <a:xfrm>
            <a:off x="9936696" y="4653135"/>
            <a:ext cx="1631417" cy="195711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3CD8263C-AE6D-4449-B470-CEEC34D53F31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936696" y="4653135"/>
            <a:ext cx="1631417" cy="1957113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0006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6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6977C3D-59B1-4681-B589-40B1AB7FDDD7}"/>
              </a:ext>
            </a:extLst>
          </p:cNvPr>
          <p:cNvSpPr/>
          <p:nvPr userDrawn="1"/>
        </p:nvSpPr>
        <p:spPr>
          <a:xfrm>
            <a:off x="623887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F73853-C423-4A6E-8443-3C97A400D4BE}"/>
              </a:ext>
            </a:extLst>
          </p:cNvPr>
          <p:cNvSpPr/>
          <p:nvPr userDrawn="1"/>
        </p:nvSpPr>
        <p:spPr>
          <a:xfrm>
            <a:off x="623887" y="4232808"/>
            <a:ext cx="1094899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CA63EC-EFDE-42DF-B716-16C4896C70B1}"/>
              </a:ext>
            </a:extLst>
          </p:cNvPr>
          <p:cNvSpPr/>
          <p:nvPr userDrawn="1"/>
        </p:nvSpPr>
        <p:spPr>
          <a:xfrm>
            <a:off x="8070339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7272F76-6229-4AB7-B40B-CD1A14C82D14}"/>
              </a:ext>
            </a:extLst>
          </p:cNvPr>
          <p:cNvSpPr/>
          <p:nvPr userDrawn="1"/>
        </p:nvSpPr>
        <p:spPr>
          <a:xfrm>
            <a:off x="4347113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55CF129-63E2-4AF5-939A-27542032971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887" y="4232808"/>
            <a:ext cx="1094536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5CCBA8B0-E653-4DE6-867E-29C867BD72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A996796C-9DD5-4A56-9580-CC188BA1778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47113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2277AFA2-4091-4E0E-92DB-9D27F2D9A6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070339" y="1628799"/>
            <a:ext cx="349300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3219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7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DCA63EC-EFDE-42DF-B716-16C4896C70B1}"/>
              </a:ext>
            </a:extLst>
          </p:cNvPr>
          <p:cNvSpPr/>
          <p:nvPr userDrawn="1"/>
        </p:nvSpPr>
        <p:spPr>
          <a:xfrm>
            <a:off x="8060020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D8650DE-D982-40EF-BC92-E71FD0DB8C25}"/>
              </a:ext>
            </a:extLst>
          </p:cNvPr>
          <p:cNvSpPr/>
          <p:nvPr userDrawn="1"/>
        </p:nvSpPr>
        <p:spPr>
          <a:xfrm>
            <a:off x="8060020" y="1594836"/>
            <a:ext cx="3495741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6977C3D-59B1-4681-B589-40B1AB7FDDD7}"/>
              </a:ext>
            </a:extLst>
          </p:cNvPr>
          <p:cNvSpPr/>
          <p:nvPr userDrawn="1"/>
        </p:nvSpPr>
        <p:spPr>
          <a:xfrm>
            <a:off x="613568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7272F76-6229-4AB7-B40B-CD1A14C82D14}"/>
              </a:ext>
            </a:extLst>
          </p:cNvPr>
          <p:cNvSpPr/>
          <p:nvPr userDrawn="1"/>
        </p:nvSpPr>
        <p:spPr>
          <a:xfrm>
            <a:off x="4336794" y="1628799"/>
            <a:ext cx="3493008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40B59B-E188-4D05-ADF6-6EECA9D686A9}"/>
              </a:ext>
            </a:extLst>
          </p:cNvPr>
          <p:cNvSpPr/>
          <p:nvPr userDrawn="1"/>
        </p:nvSpPr>
        <p:spPr>
          <a:xfrm>
            <a:off x="613568" y="1594836"/>
            <a:ext cx="3492635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84721C1-A0FA-48D7-8ED7-CC7511D724B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060020" y="1594836"/>
            <a:ext cx="349300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5128A6AF-9FFA-4142-AC98-3B5F4D1D5D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3568" y="1594836"/>
            <a:ext cx="349300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FE2CE56-D0E2-460E-84E4-A5656675CA1E}"/>
              </a:ext>
            </a:extLst>
          </p:cNvPr>
          <p:cNvSpPr/>
          <p:nvPr userDrawn="1"/>
        </p:nvSpPr>
        <p:spPr>
          <a:xfrm>
            <a:off x="4336794" y="1594836"/>
            <a:ext cx="3495741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0B678A93-5834-47C6-9C0B-4C960F3562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336794" y="1594836"/>
            <a:ext cx="349300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F73853-C423-4A6E-8443-3C97A400D4BE}"/>
              </a:ext>
            </a:extLst>
          </p:cNvPr>
          <p:cNvSpPr/>
          <p:nvPr userDrawn="1"/>
        </p:nvSpPr>
        <p:spPr>
          <a:xfrm>
            <a:off x="623887" y="4232808"/>
            <a:ext cx="1094899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55CF129-63E2-4AF5-939A-27542032971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3887" y="4232808"/>
            <a:ext cx="10945368" cy="2377440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5CCBA8B0-E653-4DE6-867E-29C867BD72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887" y="2076149"/>
            <a:ext cx="3493008" cy="1930089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A996796C-9DD5-4A56-9580-CC188BA1778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47113" y="2076149"/>
            <a:ext cx="3493008" cy="1930089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2277AFA2-4091-4E0E-92DB-9D27F2D9A6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070339" y="2076149"/>
            <a:ext cx="3493008" cy="1930089"/>
          </a:xfrm>
        </p:spPr>
        <p:txBody>
          <a:bodyPr>
            <a:normAutofit/>
          </a:bodyPr>
          <a:lstStyle>
            <a:lvl1pPr>
              <a:spcAft>
                <a:spcPts val="1800"/>
              </a:spcAft>
              <a:defRPr sz="2400"/>
            </a:lvl1pPr>
            <a:lvl2pPr>
              <a:spcAft>
                <a:spcPts val="1800"/>
              </a:spcAft>
              <a:defRPr sz="2000"/>
            </a:lvl2pPr>
            <a:lvl3pPr>
              <a:spcAft>
                <a:spcPts val="1800"/>
              </a:spcAft>
              <a:defRPr sz="18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7744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1" r:id="rId2"/>
    <p:sldLayoutId id="2147483787" r:id="rId3"/>
    <p:sldLayoutId id="2147483810" r:id="rId4"/>
    <p:sldLayoutId id="2147483788" r:id="rId5"/>
    <p:sldLayoutId id="2147483811" r:id="rId6"/>
    <p:sldLayoutId id="2147483808" r:id="rId7"/>
    <p:sldLayoutId id="2147483789" r:id="rId8"/>
    <p:sldLayoutId id="2147483813" r:id="rId9"/>
    <p:sldLayoutId id="2147483790" r:id="rId10"/>
    <p:sldLayoutId id="2147483814" r:id="rId11"/>
    <p:sldLayoutId id="2147483791" r:id="rId12"/>
    <p:sldLayoutId id="2147483799" r:id="rId13"/>
    <p:sldLayoutId id="2147483792" r:id="rId14"/>
    <p:sldLayoutId id="2147483793" r:id="rId15"/>
    <p:sldLayoutId id="2147483801" r:id="rId16"/>
    <p:sldLayoutId id="2147483794" r:id="rId17"/>
    <p:sldLayoutId id="2147483795" r:id="rId18"/>
    <p:sldLayoutId id="2147483796" r:id="rId19"/>
    <p:sldLayoutId id="2147483800" r:id="rId20"/>
    <p:sldLayoutId id="2147483807" r:id="rId21"/>
    <p:sldLayoutId id="2147483806" r:id="rId22"/>
    <p:sldLayoutId id="2147483805" r:id="rId23"/>
    <p:sldLayoutId id="2147483797" r:id="rId24"/>
    <p:sldLayoutId id="2147483812" r:id="rId25"/>
    <p:sldLayoutId id="2147483798" r:id="rId26"/>
    <p:sldLayoutId id="2147483809" r:id="rId27"/>
    <p:sldLayoutId id="2147483803" r:id="rId28"/>
    <p:sldLayoutId id="2147483802" r:id="rId29"/>
    <p:sldLayoutId id="2147483804" r:id="rId30"/>
    <p:sldLayoutId id="2147483770" r:id="rId31"/>
    <p:sldLayoutId id="2147483772" r:id="rId32"/>
    <p:sldLayoutId id="2147483775" r:id="rId33"/>
    <p:sldLayoutId id="2147483751" r:id="rId34"/>
    <p:sldLayoutId id="2147483774" r:id="rId35"/>
    <p:sldLayoutId id="2147483750" r:id="rId36"/>
  </p:sldLayoutIdLst>
  <p:hf hdr="0" ftr="0" dt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microsoft.com/office/2014/relationships/chartEx" Target="../charts/chartEx7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5.xml"/><Relationship Id="rId3" Type="http://schemas.openxmlformats.org/officeDocument/2006/relationships/chart" Target="../charts/chart22.xml"/><Relationship Id="rId7" Type="http://schemas.openxmlformats.org/officeDocument/2006/relationships/chart" Target="../charts/chart2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3.xml"/><Relationship Id="rId5" Type="http://schemas.openxmlformats.org/officeDocument/2006/relationships/image" Target="../media/image100.png"/><Relationship Id="rId4" Type="http://schemas.microsoft.com/office/2014/relationships/chartEx" Target="../charts/chartEx8.xml"/><Relationship Id="rId9" Type="http://schemas.openxmlformats.org/officeDocument/2006/relationships/chart" Target="../charts/char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microsoft.com/office/2014/relationships/chartEx" Target="../charts/chartEx9.xml"/><Relationship Id="rId4" Type="http://schemas.openxmlformats.org/officeDocument/2006/relationships/chart" Target="../charts/chart2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0.xml"/><Relationship Id="rId3" Type="http://schemas.openxmlformats.org/officeDocument/2006/relationships/chart" Target="../charts/chart29.xml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10" Type="http://schemas.openxmlformats.org/officeDocument/2006/relationships/chart" Target="../charts/chart32.xml"/><Relationship Id="rId4" Type="http://schemas.microsoft.com/office/2014/relationships/chartEx" Target="../charts/chartEx10.xml"/><Relationship Id="rId9" Type="http://schemas.openxmlformats.org/officeDocument/2006/relationships/chart" Target="../charts/chart3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chart" Target="../charts/chart3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microsoft.com/office/2014/relationships/chartEx" Target="../charts/chartEx12.xml"/><Relationship Id="rId5" Type="http://schemas.openxmlformats.org/officeDocument/2006/relationships/image" Target="../media/image13.png"/><Relationship Id="rId10" Type="http://schemas.openxmlformats.org/officeDocument/2006/relationships/image" Target="../media/image9.jpg"/><Relationship Id="rId4" Type="http://schemas.microsoft.com/office/2014/relationships/chartEx" Target="../charts/chartEx11.xml"/><Relationship Id="rId9" Type="http://schemas.openxmlformats.org/officeDocument/2006/relationships/chart" Target="../charts/chart3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chart" Target="../charts/chart3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10" Type="http://schemas.openxmlformats.org/officeDocument/2006/relationships/image" Target="../media/image7.jpg"/><Relationship Id="rId4" Type="http://schemas.microsoft.com/office/2014/relationships/chartEx" Target="../charts/chartEx13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microsoft.com/office/2014/relationships/chartEx" Target="../charts/chartEx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microsoft.com/office/2014/relationships/chartEx" Target="../charts/chartEx15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6" Type="http://schemas.openxmlformats.org/officeDocument/2006/relationships/chart" Target="../charts/chart40.xml"/><Relationship Id="rId5" Type="http://schemas.openxmlformats.org/officeDocument/2006/relationships/chart" Target="../charts/chart39.xml"/><Relationship Id="rId4" Type="http://schemas.openxmlformats.org/officeDocument/2006/relationships/chart" Target="../charts/char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chart" Target="../charts/chart42.xml"/><Relationship Id="rId5" Type="http://schemas.openxmlformats.org/officeDocument/2006/relationships/image" Target="../media/image70.png"/><Relationship Id="rId4" Type="http://schemas.microsoft.com/office/2014/relationships/chartEx" Target="../charts/chartEx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44.xml"/><Relationship Id="rId5" Type="http://schemas.openxmlformats.org/officeDocument/2006/relationships/image" Target="../media/image70.png"/><Relationship Id="rId4" Type="http://schemas.microsoft.com/office/2014/relationships/chartEx" Target="../charts/chartEx1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Relationship Id="rId6" Type="http://schemas.openxmlformats.org/officeDocument/2006/relationships/chart" Target="../charts/chart46.xml"/><Relationship Id="rId5" Type="http://schemas.openxmlformats.org/officeDocument/2006/relationships/image" Target="../media/image70.png"/><Relationship Id="rId4" Type="http://schemas.microsoft.com/office/2014/relationships/chartEx" Target="../charts/chartEx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5" Type="http://schemas.openxmlformats.org/officeDocument/2006/relationships/chart" Target="../charts/chart50.xml"/><Relationship Id="rId4" Type="http://schemas.openxmlformats.org/officeDocument/2006/relationships/chart" Target="../charts/char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54.xml"/><Relationship Id="rId5" Type="http://schemas.openxmlformats.org/officeDocument/2006/relationships/chart" Target="../charts/chart53.xml"/><Relationship Id="rId4" Type="http://schemas.openxmlformats.org/officeDocument/2006/relationships/chart" Target="../charts/chart5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5.xml"/><Relationship Id="rId7" Type="http://schemas.openxmlformats.org/officeDocument/2006/relationships/chart" Target="../charts/chart5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Relationship Id="rId6" Type="http://schemas.openxmlformats.org/officeDocument/2006/relationships/chart" Target="../charts/chart58.xml"/><Relationship Id="rId5" Type="http://schemas.openxmlformats.org/officeDocument/2006/relationships/chart" Target="../charts/chart57.xml"/><Relationship Id="rId4" Type="http://schemas.openxmlformats.org/officeDocument/2006/relationships/chart" Target="../charts/chart56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14/relationships/chartEx" Target="../charts/chartEx19.xml"/><Relationship Id="rId7" Type="http://schemas.openxmlformats.org/officeDocument/2006/relationships/chart" Target="../charts/chart6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61.xml"/><Relationship Id="rId5" Type="http://schemas.openxmlformats.org/officeDocument/2006/relationships/chart" Target="../charts/chart60.xml"/><Relationship Id="rId4" Type="http://schemas.openxmlformats.org/officeDocument/2006/relationships/image" Target="../media/image1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3.xml"/><Relationship Id="rId7" Type="http://schemas.openxmlformats.org/officeDocument/2006/relationships/chart" Target="../charts/chart6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png"/><Relationship Id="rId5" Type="http://schemas.microsoft.com/office/2014/relationships/chartEx" Target="../charts/chartEx20.xml"/><Relationship Id="rId4" Type="http://schemas.openxmlformats.org/officeDocument/2006/relationships/chart" Target="../charts/chart6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Relationship Id="rId5" Type="http://schemas.openxmlformats.org/officeDocument/2006/relationships/chart" Target="../charts/chart68.xml"/><Relationship Id="rId4" Type="http://schemas.openxmlformats.org/officeDocument/2006/relationships/chart" Target="../charts/chart6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0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oweet.com/" TargetMode="External"/><Relationship Id="rId7" Type="http://schemas.openxmlformats.org/officeDocument/2006/relationships/hyperlink" Target="http://twitter.com/showeet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://pinterest.com/showeet/pins" TargetMode="External"/><Relationship Id="rId5" Type="http://schemas.openxmlformats.org/officeDocument/2006/relationships/hyperlink" Target="http://www.facebook.com/showeetcom" TargetMode="External"/><Relationship Id="rId4" Type="http://schemas.openxmlformats.org/officeDocument/2006/relationships/hyperlink" Target="http://plus.google.com/10642216161307107930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microsoft.com/office/2014/relationships/chartEx" Target="../charts/chartEx2.xml"/><Relationship Id="rId4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microsoft.com/office/2014/relationships/chartEx" Target="../charts/chartEx3.xml"/><Relationship Id="rId4" Type="http://schemas.openxmlformats.org/officeDocument/2006/relationships/chart" Target="../charts/char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3" Type="http://schemas.microsoft.com/office/2014/relationships/chartEx" Target="../charts/chartEx4.xml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0.png"/><Relationship Id="rId9" Type="http://schemas.openxmlformats.org/officeDocument/2006/relationships/chart" Target="../charts/chart1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4/relationships/chartEx" Target="../charts/chartEx5.xml"/><Relationship Id="rId7" Type="http://schemas.openxmlformats.org/officeDocument/2006/relationships/chart" Target="../charts/chart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1.png"/><Relationship Id="rId5" Type="http://schemas.microsoft.com/office/2014/relationships/chartEx" Target="../charts/chartEx6.xml"/><Relationship Id="rId4" Type="http://schemas.openxmlformats.org/officeDocument/2006/relationships/chart" Target="../charts/char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351966"/>
            <a:ext cx="12192000" cy="830997"/>
          </a:xfrm>
          <a:prstGeom prst="rect">
            <a:avLst/>
          </a:prstGeom>
        </p:spPr>
        <p:txBody>
          <a:bodyPr/>
          <a:lstStyle/>
          <a:p>
            <a:r>
              <a:rPr lang="en-US" sz="4800"/>
              <a:t>Dashboards</a:t>
            </a:r>
            <a:endParaRPr lang="en-US" sz="4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9B465E5-019F-47E2-B4C5-E5F4C70557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r="147"/>
          <a:stretch>
            <a:fillRect/>
          </a:stretch>
        </p:blipFill>
        <p:spPr/>
      </p:pic>
      <p:sp>
        <p:nvSpPr>
          <p:cNvPr id="17" name="Freeform 13"/>
          <p:cNvSpPr/>
          <p:nvPr/>
        </p:nvSpPr>
        <p:spPr>
          <a:xfrm>
            <a:off x="5087888" y="1426467"/>
            <a:ext cx="2379576" cy="3789040"/>
          </a:xfrm>
          <a:custGeom>
            <a:avLst/>
            <a:gdLst>
              <a:gd name="connsiteX0" fmla="*/ 0 w 2379576"/>
              <a:gd name="connsiteY0" fmla="*/ 0 h 3789040"/>
              <a:gd name="connsiteX1" fmla="*/ 2214084 w 2379576"/>
              <a:gd name="connsiteY1" fmla="*/ 0 h 3789040"/>
              <a:gd name="connsiteX2" fmla="*/ 2379576 w 2379576"/>
              <a:gd name="connsiteY2" fmla="*/ 165492 h 3789040"/>
              <a:gd name="connsiteX3" fmla="*/ 2379576 w 2379576"/>
              <a:gd name="connsiteY3" fmla="*/ 3709249 h 3789040"/>
              <a:gd name="connsiteX4" fmla="*/ 2366571 w 2379576"/>
              <a:gd name="connsiteY4" fmla="*/ 3773666 h 3789040"/>
              <a:gd name="connsiteX5" fmla="*/ 2356205 w 2379576"/>
              <a:gd name="connsiteY5" fmla="*/ 3789040 h 3789040"/>
              <a:gd name="connsiteX6" fmla="*/ 1654973 w 2379576"/>
              <a:gd name="connsiteY6" fmla="*/ 3789040 h 378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576" h="3789040">
                <a:moveTo>
                  <a:pt x="0" y="0"/>
                </a:moveTo>
                <a:lnTo>
                  <a:pt x="2214084" y="0"/>
                </a:lnTo>
                <a:cubicBezTo>
                  <a:pt x="2305483" y="0"/>
                  <a:pt x="2379576" y="74093"/>
                  <a:pt x="2379576" y="165492"/>
                </a:cubicBezTo>
                <a:lnTo>
                  <a:pt x="2379576" y="3709249"/>
                </a:lnTo>
                <a:cubicBezTo>
                  <a:pt x="2379576" y="3732099"/>
                  <a:pt x="2374945" y="3753867"/>
                  <a:pt x="2366571" y="3773666"/>
                </a:cubicBezTo>
                <a:lnTo>
                  <a:pt x="2356205" y="3789040"/>
                </a:lnTo>
                <a:lnTo>
                  <a:pt x="1654973" y="378904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sp>
        <p:nvSpPr>
          <p:cNvPr id="61" name="TextBox 60"/>
          <p:cNvSpPr txBox="1"/>
          <p:nvPr/>
        </p:nvSpPr>
        <p:spPr>
          <a:xfrm>
            <a:off x="8010115" y="1909354"/>
            <a:ext cx="39814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 PPTX Slides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10115" y="2468782"/>
            <a:ext cx="395313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16:9 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Screen Template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10115" y="3028210"/>
            <a:ext cx="225093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Easy to edit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603427" y="4100972"/>
            <a:ext cx="3265747" cy="2516758"/>
            <a:chOff x="4143800" y="4432170"/>
            <a:chExt cx="2549278" cy="1964609"/>
          </a:xfrm>
        </p:grpSpPr>
        <p:grpSp>
          <p:nvGrpSpPr>
            <p:cNvPr id="74" name="Group 73"/>
            <p:cNvGrpSpPr/>
            <p:nvPr/>
          </p:nvGrpSpPr>
          <p:grpSpPr>
            <a:xfrm>
              <a:off x="4211959" y="4509120"/>
              <a:ext cx="1772023" cy="1682218"/>
              <a:chOff x="3340621" y="2731741"/>
              <a:chExt cx="5513832" cy="2726371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41300" dir="102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92100" dir="2154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Rounded Rectangle 74"/>
            <p:cNvSpPr/>
            <p:nvPr/>
          </p:nvSpPr>
          <p:spPr>
            <a:xfrm rot="16200000">
              <a:off x="4436134" y="4139836"/>
              <a:ext cx="1964609" cy="2549278"/>
            </a:xfrm>
            <a:prstGeom prst="roundRect">
              <a:avLst>
                <a:gd name="adj" fmla="val 5238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 rot="16200000">
              <a:off x="4627827" y="4346004"/>
              <a:ext cx="1576179" cy="2114488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400" b="1" dirty="0"/>
            </a:p>
          </p:txBody>
        </p:sp>
        <p:grpSp>
          <p:nvGrpSpPr>
            <p:cNvPr id="77" name="Group 76"/>
            <p:cNvGrpSpPr/>
            <p:nvPr/>
          </p:nvGrpSpPr>
          <p:grpSpPr>
            <a:xfrm rot="16200000">
              <a:off x="6513179" y="5349079"/>
              <a:ext cx="139880" cy="138308"/>
              <a:chOff x="4446940" y="5280381"/>
              <a:chExt cx="237363" cy="234696"/>
            </a:xfrm>
          </p:grpSpPr>
          <p:sp>
            <p:nvSpPr>
              <p:cNvPr id="79" name="Oval 78"/>
              <p:cNvSpPr>
                <a:spLocks noChangeArrowheads="1"/>
              </p:cNvSpPr>
              <p:nvPr/>
            </p:nvSpPr>
            <p:spPr bwMode="auto">
              <a:xfrm>
                <a:off x="4446940" y="5280381"/>
                <a:ext cx="237363" cy="234696"/>
              </a:xfrm>
              <a:prstGeom prst="ellipse">
                <a:avLst/>
              </a:prstGeom>
              <a:gradFill flip="none" rotWithShape="1">
                <a:gsLst>
                  <a:gs pos="29000">
                    <a:schemeClr val="tx1"/>
                  </a:gs>
                  <a:gs pos="73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4515460" y="5356864"/>
                <a:ext cx="100323" cy="100323"/>
              </a:xfrm>
              <a:prstGeom prst="round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8" name="Freeform 77"/>
            <p:cNvSpPr/>
            <p:nvPr/>
          </p:nvSpPr>
          <p:spPr>
            <a:xfrm>
              <a:off x="5339707" y="4432170"/>
              <a:ext cx="1353371" cy="1712789"/>
            </a:xfrm>
            <a:custGeom>
              <a:avLst/>
              <a:gdLst>
                <a:gd name="connsiteX0" fmla="*/ 0 w 2296537"/>
                <a:gd name="connsiteY0" fmla="*/ 0 h 2906437"/>
                <a:gd name="connsiteX1" fmla="*/ 2121915 w 2296537"/>
                <a:gd name="connsiteY1" fmla="*/ 0 h 2906437"/>
                <a:gd name="connsiteX2" fmla="*/ 2296537 w 2296537"/>
                <a:gd name="connsiteY2" fmla="*/ 174622 h 2906437"/>
                <a:gd name="connsiteX3" fmla="*/ 2296537 w 2296537"/>
                <a:gd name="connsiteY3" fmla="*/ 2906437 h 29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537" h="2906437">
                  <a:moveTo>
                    <a:pt x="0" y="0"/>
                  </a:moveTo>
                  <a:lnTo>
                    <a:pt x="2121915" y="0"/>
                  </a:lnTo>
                  <a:cubicBezTo>
                    <a:pt x="2218356" y="0"/>
                    <a:pt x="2296537" y="78181"/>
                    <a:pt x="2296537" y="174622"/>
                  </a:cubicBezTo>
                  <a:lnTo>
                    <a:pt x="2296537" y="2906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61602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5 (w/ Title Banners)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4714875"/>
          <a:ext cx="3492500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Placeholder 16">
            <a:extLst>
              <a:ext uri="{FF2B5EF4-FFF2-40B4-BE49-F238E27FC236}">
                <a16:creationId xmlns:a16="http://schemas.microsoft.com/office/drawing/2014/main" id="{3414F8ED-585A-4AD5-AB09-0728EDE6C4AB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4346575" y="4714875"/>
          <a:ext cx="3494088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D8D96809-D293-4BB8-A8AF-5FB3B2A73B36}"/>
              </a:ext>
            </a:extLst>
          </p:cNvPr>
          <p:cNvGraphicFramePr>
            <a:graphicFrameLocks noGrp="1"/>
          </p:cNvGraphicFramePr>
          <p:nvPr>
            <p:ph sz="quarter" idx="17"/>
            <p:extLst/>
          </p:nvPr>
        </p:nvGraphicFramePr>
        <p:xfrm>
          <a:off x="8070850" y="4714875"/>
          <a:ext cx="3492500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9" name="Content Placeholder 8">
                <a:extLst>
                  <a:ext uri="{FF2B5EF4-FFF2-40B4-BE49-F238E27FC236}">
                    <a16:creationId xmlns:a16="http://schemas.microsoft.com/office/drawing/2014/main" id="{E9FDA341-CDD9-4506-AB35-3C6E1214816A}"/>
                  </a:ext>
                </a:extLst>
              </p:cNvPr>
              <p:cNvGraphicFramePr>
                <a:graphicFrameLocks noGrp="1"/>
              </p:cNvGraphicFramePr>
              <p:nvPr>
                <p:ph sz="quarter" idx="18"/>
                <p:extLst>
                  <p:ext uri="{D42A27DB-BD31-4B8C-83A1-F6EECF244321}">
                    <p14:modId xmlns:p14="http://schemas.microsoft.com/office/powerpoint/2010/main" val="3009793131"/>
                  </p:ext>
                </p:extLst>
              </p:nvPr>
            </p:nvGraphicFramePr>
            <p:xfrm>
              <a:off x="623888" y="1628775"/>
              <a:ext cx="1094581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6"/>
              </a:graphicData>
            </a:graphic>
          </p:graphicFrame>
        </mc:Choice>
        <mc:Fallback xmlns="">
          <p:pic>
            <p:nvPicPr>
              <p:cNvPr id="9" name="Content Placeholder 8">
                <a:extLst>
                  <a:ext uri="{FF2B5EF4-FFF2-40B4-BE49-F238E27FC236}">
                    <a16:creationId xmlns:a16="http://schemas.microsoft.com/office/drawing/2014/main" id="{E9FDA341-CDD9-4506-AB35-3C6E1214816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3888" y="1628775"/>
                <a:ext cx="10945812" cy="2378075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134AA2-BE1F-4CD0-ADB8-6E7F6B91F48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A3B906-D24D-463B-B4B5-6C8BE2457E9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5F45F0-44A6-4B0C-BDA0-10C957E49A6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</p:spTree>
    <p:extLst>
      <p:ext uri="{BB962C8B-B14F-4D97-AF65-F5344CB8AC3E}">
        <p14:creationId xmlns:p14="http://schemas.microsoft.com/office/powerpoint/2010/main" val="2960433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6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21634561"/>
              </p:ext>
            </p:extLst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6"/>
                <p:extLst>
                  <p:ext uri="{D42A27DB-BD31-4B8C-83A1-F6EECF244321}">
                    <p14:modId xmlns:p14="http://schemas.microsoft.com/office/powerpoint/2010/main" val="1835140810"/>
                  </p:ext>
                </p:extLst>
              </p:nvPr>
            </p:nvGraphicFramePr>
            <p:xfrm>
              <a:off x="4346575" y="1628775"/>
              <a:ext cx="3494088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46575" y="1628775"/>
                <a:ext cx="3494088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1384082629"/>
              </p:ext>
            </p:extLst>
          </p:nvPr>
        </p:nvGraphicFramePr>
        <p:xfrm>
          <a:off x="8070850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Placeholder 9">
            <a:extLst>
              <a:ext uri="{FF2B5EF4-FFF2-40B4-BE49-F238E27FC236}">
                <a16:creationId xmlns:a16="http://schemas.microsoft.com/office/drawing/2014/main" id="{EA191383-AECC-4DA3-8D9C-9270690AF0C8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2677007333"/>
              </p:ext>
            </p:extLst>
          </p:nvPr>
        </p:nvGraphicFramePr>
        <p:xfrm>
          <a:off x="623888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" name="Chart Placeholder 13">
            <a:extLst>
              <a:ext uri="{FF2B5EF4-FFF2-40B4-BE49-F238E27FC236}">
                <a16:creationId xmlns:a16="http://schemas.microsoft.com/office/drawing/2014/main" id="{2ED53A1F-4FC3-4AFD-922D-F2E18209BA25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1653804447"/>
              </p:ext>
            </p:extLst>
          </p:nvPr>
        </p:nvGraphicFramePr>
        <p:xfrm>
          <a:off x="4346575" y="4232275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Chart Placeholder 17">
            <a:extLst>
              <a:ext uri="{FF2B5EF4-FFF2-40B4-BE49-F238E27FC236}">
                <a16:creationId xmlns:a16="http://schemas.microsoft.com/office/drawing/2014/main" id="{C1ED09E5-D38D-4A66-B7AE-7D35A1E24D34}"/>
              </a:ext>
            </a:extLst>
          </p:cNvPr>
          <p:cNvGraphicFramePr>
            <a:graphicFrameLocks noGrp="1"/>
          </p:cNvGraphicFramePr>
          <p:nvPr>
            <p:ph sz="quarter" idx="20"/>
            <p:extLst>
              <p:ext uri="{D42A27DB-BD31-4B8C-83A1-F6EECF244321}">
                <p14:modId xmlns:p14="http://schemas.microsoft.com/office/powerpoint/2010/main" val="417499110"/>
              </p:ext>
            </p:extLst>
          </p:nvPr>
        </p:nvGraphicFramePr>
        <p:xfrm>
          <a:off x="8070850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731972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7EA4155B-88D9-4636-9C21-03D04061E107}"/>
              </a:ext>
            </a:extLst>
          </p:cNvPr>
          <p:cNvSpPr/>
          <p:nvPr/>
        </p:nvSpPr>
        <p:spPr>
          <a:xfrm>
            <a:off x="7968208" y="4201418"/>
            <a:ext cx="3744416" cy="252028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499EB7-0563-44B3-A508-036388153BCE}"/>
              </a:ext>
            </a:extLst>
          </p:cNvPr>
          <p:cNvSpPr/>
          <p:nvPr/>
        </p:nvSpPr>
        <p:spPr>
          <a:xfrm>
            <a:off x="6096000" y="2348880"/>
            <a:ext cx="5616624" cy="172819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7</a:t>
            </a:r>
          </a:p>
        </p:txBody>
      </p:sp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623888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Placeholder 9">
            <a:extLst>
              <a:ext uri="{FF2B5EF4-FFF2-40B4-BE49-F238E27FC236}">
                <a16:creationId xmlns:a16="http://schemas.microsoft.com/office/drawing/2014/main" id="{EA191383-AECC-4DA3-8D9C-9270690AF0C8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3874384491"/>
              </p:ext>
            </p:extLst>
          </p:nvPr>
        </p:nvGraphicFramePr>
        <p:xfrm>
          <a:off x="4346575" y="4232275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DE2D5C-D6B5-4543-B751-4638AA2731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ABC2C-3C9F-4303-ABDB-B02560EEBE2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/>
              <a:t>Some headlines here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6" name="Content Placeholder 15">
                <a:extLst>
                  <a:ext uri="{FF2B5EF4-FFF2-40B4-BE49-F238E27FC236}">
                    <a16:creationId xmlns:a16="http://schemas.microsoft.com/office/drawing/2014/main" id="{02F7F061-BBF1-4665-A6D7-B6196719F46F}"/>
                  </a:ext>
                </a:extLst>
              </p:cNvPr>
              <p:cNvGraphicFramePr>
                <a:graphicFrameLocks noGrp="1"/>
              </p:cNvGraphicFramePr>
              <p:nvPr>
                <p:ph sz="quarter" idx="16"/>
              </p:nvPr>
            </p:nvGraphicFramePr>
            <p:xfrm>
              <a:off x="623888" y="2492375"/>
              <a:ext cx="5357812" cy="15144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16" name="Content Placeholder 15">
                <a:extLst>
                  <a:ext uri="{FF2B5EF4-FFF2-40B4-BE49-F238E27FC236}">
                    <a16:creationId xmlns:a16="http://schemas.microsoft.com/office/drawing/2014/main" id="{02F7F061-BBF1-4665-A6D7-B6196719F46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888" y="2492375"/>
                <a:ext cx="5357812" cy="15144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5D906EE-A182-437C-9A31-CB59662126B3}"/>
              </a:ext>
            </a:extLst>
          </p:cNvPr>
          <p:cNvGraphicFramePr>
            <a:graphicFrameLocks noGrp="1"/>
          </p:cNvGraphicFramePr>
          <p:nvPr>
            <p:ph sz="quarter" idx="20"/>
            <p:extLst>
              <p:ext uri="{D42A27DB-BD31-4B8C-83A1-F6EECF244321}">
                <p14:modId xmlns:p14="http://schemas.microsoft.com/office/powerpoint/2010/main" val="2599846558"/>
              </p:ext>
            </p:extLst>
          </p:nvPr>
        </p:nvGraphicFramePr>
        <p:xfrm>
          <a:off x="8070850" y="4232275"/>
          <a:ext cx="3492500" cy="237807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526425895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553066474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581343368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969645243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59731940"/>
                    </a:ext>
                  </a:extLst>
                </a:gridCol>
              </a:tblGrid>
              <a:tr h="396346">
                <a:tc>
                  <a:txBody>
                    <a:bodyPr/>
                    <a:lstStyle/>
                    <a:p>
                      <a:r>
                        <a:rPr lang="en-US"/>
                        <a:t>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06843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0636142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2393573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0436887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6575173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5439615"/>
                  </a:ext>
                </a:extLst>
              </a:tr>
            </a:tbl>
          </a:graphicData>
        </a:graphic>
      </p:graphicFrame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670D05B2-B744-476E-871B-6272B3A14DE0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067" y="2492375"/>
            <a:ext cx="5346279" cy="1514475"/>
          </a:xfrm>
        </p:spPr>
      </p:pic>
    </p:spTree>
    <p:extLst>
      <p:ext uri="{BB962C8B-B14F-4D97-AF65-F5344CB8AC3E}">
        <p14:creationId xmlns:p14="http://schemas.microsoft.com/office/powerpoint/2010/main" val="4130017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8</a:t>
            </a:r>
          </a:p>
        </p:txBody>
      </p:sp>
      <p:graphicFrame>
        <p:nvGraphicFramePr>
          <p:cNvPr id="12" name="Chart Placeholder 11">
            <a:extLst>
              <a:ext uri="{FF2B5EF4-FFF2-40B4-BE49-F238E27FC236}">
                <a16:creationId xmlns:a16="http://schemas.microsoft.com/office/drawing/2014/main" id="{B2D7F8D1-0CAE-41FD-B69B-3DE84F30CC9A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1123414461"/>
              </p:ext>
            </p:extLst>
          </p:nvPr>
        </p:nvGraphicFramePr>
        <p:xfrm>
          <a:off x="4346575" y="1628775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6" name="Chart Placeholder 25">
                <a:extLst>
                  <a:ext uri="{FF2B5EF4-FFF2-40B4-BE49-F238E27FC236}">
                    <a16:creationId xmlns:a16="http://schemas.microsoft.com/office/drawing/2014/main" id="{BB5FABA9-FE2B-4777-8E42-CB98BFF4858F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  <p:extLst>
                  <p:ext uri="{D42A27DB-BD31-4B8C-83A1-F6EECF244321}">
                    <p14:modId xmlns:p14="http://schemas.microsoft.com/office/powerpoint/2010/main" val="4201809131"/>
                  </p:ext>
                </p:extLst>
              </p:nvPr>
            </p:nvGraphicFramePr>
            <p:xfrm>
              <a:off x="8070850" y="1628775"/>
              <a:ext cx="349250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26" name="Chart Placeholder 25">
                <a:extLst>
                  <a:ext uri="{FF2B5EF4-FFF2-40B4-BE49-F238E27FC236}">
                    <a16:creationId xmlns:a16="http://schemas.microsoft.com/office/drawing/2014/main" id="{BB5FABA9-FE2B-4777-8E42-CB98BFF4858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46575" y="4232275"/>
                <a:ext cx="3494088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4346575" y="4232275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7" name="Chart Placeholder 16">
            <a:extLst>
              <a:ext uri="{FF2B5EF4-FFF2-40B4-BE49-F238E27FC236}">
                <a16:creationId xmlns:a16="http://schemas.microsoft.com/office/drawing/2014/main" id="{FA026EB3-A748-437D-8039-2488705B122E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158866584"/>
              </p:ext>
            </p:extLst>
          </p:nvPr>
        </p:nvGraphicFramePr>
        <p:xfrm>
          <a:off x="8070850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1" name="Chart Placeholder 20">
            <a:extLst>
              <a:ext uri="{FF2B5EF4-FFF2-40B4-BE49-F238E27FC236}">
                <a16:creationId xmlns:a16="http://schemas.microsoft.com/office/drawing/2014/main" id="{1ECD72C7-12B3-48F7-ABFD-72D5FDAB0BAF}"/>
              </a:ext>
            </a:extLst>
          </p:cNvPr>
          <p:cNvGraphicFramePr>
            <a:graphicFrameLocks noGrp="1"/>
          </p:cNvGraphicFramePr>
          <p:nvPr>
            <p:ph sz="quarter" idx="20"/>
            <p:extLst>
              <p:ext uri="{D42A27DB-BD31-4B8C-83A1-F6EECF244321}">
                <p14:modId xmlns:p14="http://schemas.microsoft.com/office/powerpoint/2010/main" val="3283936254"/>
              </p:ext>
            </p:extLst>
          </p:nvPr>
        </p:nvGraphicFramePr>
        <p:xfrm>
          <a:off x="623888" y="1628775"/>
          <a:ext cx="34925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2631021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6758EB4-4006-4AD0-AAEA-01F6D8E15544}"/>
              </a:ext>
            </a:extLst>
          </p:cNvPr>
          <p:cNvSpPr/>
          <p:nvPr/>
        </p:nvSpPr>
        <p:spPr>
          <a:xfrm>
            <a:off x="7968208" y="1556792"/>
            <a:ext cx="3744416" cy="516404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9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57824779"/>
              </p:ext>
            </p:extLst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6"/>
                <p:extLst>
                  <p:ext uri="{D42A27DB-BD31-4B8C-83A1-F6EECF244321}">
                    <p14:modId xmlns:p14="http://schemas.microsoft.com/office/powerpoint/2010/main" val="3510964796"/>
                  </p:ext>
                </p:extLst>
              </p:nvPr>
            </p:nvGraphicFramePr>
            <p:xfrm>
              <a:off x="4346575" y="1628775"/>
              <a:ext cx="3494088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46575" y="1628775"/>
                <a:ext cx="3494088" cy="23780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</p:nvPr>
            </p:nvGraphicFramePr>
            <p:xfrm>
              <a:off x="623888" y="4232275"/>
              <a:ext cx="349250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6"/>
              </a:graphicData>
            </a:graphic>
          </p:graphicFrame>
        </mc:Choice>
        <mc:Fallback xmlns="">
          <p:pic>
            <p:nvPic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070850" y="1628775"/>
                <a:ext cx="3492500" cy="4983163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0" name="Chart Placeholder 9">
            <a:extLst>
              <a:ext uri="{FF2B5EF4-FFF2-40B4-BE49-F238E27FC236}">
                <a16:creationId xmlns:a16="http://schemas.microsoft.com/office/drawing/2014/main" id="{19C5D7B0-A535-4493-8E2A-B80B52BB51A7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106147129"/>
              </p:ext>
            </p:extLst>
          </p:nvPr>
        </p:nvGraphicFramePr>
        <p:xfrm>
          <a:off x="4346575" y="4232275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3726FDE-A442-49DD-814C-DD3EA21A1C15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0" y="1630503"/>
            <a:ext cx="3492500" cy="4979707"/>
          </a:xfrm>
        </p:spPr>
      </p:pic>
    </p:spTree>
    <p:extLst>
      <p:ext uri="{BB962C8B-B14F-4D97-AF65-F5344CB8AC3E}">
        <p14:creationId xmlns:p14="http://schemas.microsoft.com/office/powerpoint/2010/main" val="4222503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9F85778-4F4B-45AF-B386-78C8140C8FFD}"/>
              </a:ext>
            </a:extLst>
          </p:cNvPr>
          <p:cNvSpPr/>
          <p:nvPr/>
        </p:nvSpPr>
        <p:spPr>
          <a:xfrm>
            <a:off x="4295800" y="1556792"/>
            <a:ext cx="3600400" cy="252028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10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38526602"/>
              </p:ext>
            </p:extLst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</p:nvPr>
            </p:nvGraphicFramePr>
            <p:xfrm>
              <a:off x="623888" y="4232275"/>
              <a:ext cx="349250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070850" y="1628775"/>
                <a:ext cx="3492500" cy="4983163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0" name="Chart Placeholder 9">
            <a:extLst>
              <a:ext uri="{FF2B5EF4-FFF2-40B4-BE49-F238E27FC236}">
                <a16:creationId xmlns:a16="http://schemas.microsoft.com/office/drawing/2014/main" id="{19C5D7B0-A535-4493-8E2A-B80B52BB51A7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2278603449"/>
              </p:ext>
            </p:extLst>
          </p:nvPr>
        </p:nvGraphicFramePr>
        <p:xfrm>
          <a:off x="4346575" y="4232275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0C9CD8C-C250-4FB4-9E8E-3666D7C1FD0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solidFill>
            <a:schemeClr val="tx1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BF6046A-07C0-4314-ABD4-4F1B2245D664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575" y="1631774"/>
            <a:ext cx="3494088" cy="2372077"/>
          </a:xfrm>
        </p:spPr>
      </p:pic>
    </p:spTree>
    <p:extLst>
      <p:ext uri="{BB962C8B-B14F-4D97-AF65-F5344CB8AC3E}">
        <p14:creationId xmlns:p14="http://schemas.microsoft.com/office/powerpoint/2010/main" val="1153100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75EA1F3-9BE9-466D-9435-DF48C37730BB}"/>
              </a:ext>
            </a:extLst>
          </p:cNvPr>
          <p:cNvSpPr/>
          <p:nvPr/>
        </p:nvSpPr>
        <p:spPr>
          <a:xfrm>
            <a:off x="491544" y="2400196"/>
            <a:ext cx="7476664" cy="172819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5EE6D0-2D59-49C5-9CA3-8119B0BE6A8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294ECA-D394-4AE7-8F19-09CE1B3EB61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11</a:t>
            </a:r>
          </a:p>
        </p:txBody>
      </p:sp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  <p:extLst>
                  <p:ext uri="{D42A27DB-BD31-4B8C-83A1-F6EECF244321}">
                    <p14:modId xmlns:p14="http://schemas.microsoft.com/office/powerpoint/2010/main" val="193350678"/>
                  </p:ext>
                </p:extLst>
              </p:nvPr>
            </p:nvGraphicFramePr>
            <p:xfrm>
              <a:off x="623888" y="4232275"/>
              <a:ext cx="349250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888" y="4232275"/>
                <a:ext cx="3492500" cy="23780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GraphicFramePr>
                <a:graphicFrameLocks noGrp="1"/>
              </p:cNvGraphicFramePr>
              <p:nvPr>
                <p:ph sz="quarter" idx="18"/>
              </p:nvPr>
            </p:nvGraphicFramePr>
            <p:xfrm>
              <a:off x="4346575" y="4232275"/>
              <a:ext cx="3494088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070850" y="1628775"/>
                <a:ext cx="3492500" cy="4983163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ED307B-8EAC-486B-A976-85DC2777E14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Some headlines here</a:t>
            </a:r>
          </a:p>
        </p:txBody>
      </p:sp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EA95D7F4-A0DB-44E4-8B21-0A3328CF263E}"/>
              </a:ext>
            </a:extLst>
          </p:cNvPr>
          <p:cNvGraphicFramePr>
            <a:graphicFrameLocks noGrp="1"/>
          </p:cNvGraphicFramePr>
          <p:nvPr>
            <p:ph sz="quarter" idx="22"/>
            <p:extLst>
              <p:ext uri="{D42A27DB-BD31-4B8C-83A1-F6EECF244321}">
                <p14:modId xmlns:p14="http://schemas.microsoft.com/office/powerpoint/2010/main" val="2501055209"/>
              </p:ext>
            </p:extLst>
          </p:nvPr>
        </p:nvGraphicFramePr>
        <p:xfrm>
          <a:off x="4349750" y="2492374"/>
          <a:ext cx="3492500" cy="15133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2430994784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3105395113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772455129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1273607562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734005681"/>
                    </a:ext>
                  </a:extLst>
                </a:gridCol>
              </a:tblGrid>
              <a:tr h="378335">
                <a:tc>
                  <a:txBody>
                    <a:bodyPr/>
                    <a:lstStyle/>
                    <a:p>
                      <a:r>
                        <a:rPr lang="en-US"/>
                        <a:t>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4502318"/>
                  </a:ext>
                </a:extLst>
              </a:tr>
              <a:tr h="378335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600566"/>
                  </a:ext>
                </a:extLst>
              </a:tr>
              <a:tr h="378335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3227986"/>
                  </a:ext>
                </a:extLst>
              </a:tr>
              <a:tr h="378335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5737605"/>
                  </a:ext>
                </a:extLst>
              </a:tr>
            </a:tbl>
          </a:graphicData>
        </a:graphic>
      </p:graphicFrame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B0CAF6B-6491-4AC7-A066-76251620E51E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B08D895E-21AC-4196-9E58-12D6B17BE5EB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282474752"/>
              </p:ext>
            </p:extLst>
          </p:nvPr>
        </p:nvGraphicFramePr>
        <p:xfrm>
          <a:off x="623888" y="2492374"/>
          <a:ext cx="3492500" cy="15133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939084068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854319493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1492720361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734943550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518352843"/>
                    </a:ext>
                  </a:extLst>
                </a:gridCol>
              </a:tblGrid>
              <a:tr h="378335">
                <a:tc>
                  <a:txBody>
                    <a:bodyPr/>
                    <a:lstStyle/>
                    <a:p>
                      <a:r>
                        <a:rPr lang="en-US"/>
                        <a:t>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146871"/>
                  </a:ext>
                </a:extLst>
              </a:tr>
              <a:tr h="378335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8398285"/>
                  </a:ext>
                </a:extLst>
              </a:tr>
              <a:tr h="378335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263436"/>
                  </a:ext>
                </a:extLst>
              </a:tr>
              <a:tr h="378335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9898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7663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7184FE6-99DD-4BDB-8DD2-7C5A38181B65}"/>
              </a:ext>
            </a:extLst>
          </p:cNvPr>
          <p:cNvSpPr/>
          <p:nvPr/>
        </p:nvSpPr>
        <p:spPr>
          <a:xfrm>
            <a:off x="7968208" y="1556792"/>
            <a:ext cx="3744416" cy="252028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12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66971780"/>
              </p:ext>
            </p:extLst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623888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2AC6BB7A-A580-4071-BF29-D6271B872115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1550436264"/>
              </p:ext>
            </p:extLst>
          </p:nvPr>
        </p:nvGraphicFramePr>
        <p:xfrm>
          <a:off x="8070850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0822E279-5C58-4DF8-8CE0-28509E3A467C}"/>
              </a:ext>
            </a:extLst>
          </p:cNvPr>
          <p:cNvGraphicFramePr>
            <a:graphicFrameLocks noGrp="1"/>
          </p:cNvGraphicFramePr>
          <p:nvPr>
            <p:ph sz="quarter" idx="20"/>
            <p:extLst>
              <p:ext uri="{D42A27DB-BD31-4B8C-83A1-F6EECF244321}">
                <p14:modId xmlns:p14="http://schemas.microsoft.com/office/powerpoint/2010/main" val="2780840265"/>
              </p:ext>
            </p:extLst>
          </p:nvPr>
        </p:nvGraphicFramePr>
        <p:xfrm>
          <a:off x="4346575" y="1628775"/>
          <a:ext cx="3494088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16D7FF-BE90-45A1-A8CB-86CDAEDF50D4}"/>
              </a:ext>
            </a:extLst>
          </p:cNvPr>
          <p:cNvPicPr>
            <a:picLocks noGrp="1" noChangeAspect="1"/>
          </p:cNvPicPr>
          <p:nvPr>
            <p:ph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0" y="1632313"/>
            <a:ext cx="3492500" cy="2370999"/>
          </a:xfrm>
        </p:spPr>
      </p:pic>
    </p:spTree>
    <p:extLst>
      <p:ext uri="{BB962C8B-B14F-4D97-AF65-F5344CB8AC3E}">
        <p14:creationId xmlns:p14="http://schemas.microsoft.com/office/powerpoint/2010/main" val="1581696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1EC16F-1DF3-4C63-A1DA-90501984066A}"/>
              </a:ext>
            </a:extLst>
          </p:cNvPr>
          <p:cNvSpPr/>
          <p:nvPr/>
        </p:nvSpPr>
        <p:spPr>
          <a:xfrm>
            <a:off x="7968209" y="4120538"/>
            <a:ext cx="3672408" cy="260030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13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  <p:extLst/>
              </p:nvPr>
            </p:nvGraphicFramePr>
            <p:xfrm>
              <a:off x="8070850" y="1628775"/>
              <a:ext cx="349250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5538" y="1628775"/>
                <a:ext cx="5357812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1125532735"/>
              </p:ext>
            </p:extLst>
          </p:nvPr>
        </p:nvGraphicFramePr>
        <p:xfrm>
          <a:off x="623888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D7FE2A-6D31-4DEC-9DE5-1519A5BE00BF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6C30B53-F29C-4FC7-948D-FCC1B039DB90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2497798072"/>
              </p:ext>
            </p:extLst>
          </p:nvPr>
        </p:nvGraphicFramePr>
        <p:xfrm>
          <a:off x="8070850" y="4232274"/>
          <a:ext cx="3492500" cy="2378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349114371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3290027967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778000812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1165589533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1095506572"/>
                    </a:ext>
                  </a:extLst>
                </a:gridCol>
              </a:tblGrid>
              <a:tr h="396346">
                <a:tc>
                  <a:txBody>
                    <a:bodyPr/>
                    <a:lstStyle/>
                    <a:p>
                      <a:r>
                        <a:rPr lang="en-US"/>
                        <a:t>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5189258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052056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2835435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8535211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4042060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6028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9867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14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4291526607"/>
              </p:ext>
            </p:extLst>
          </p:nvPr>
        </p:nvGraphicFramePr>
        <p:xfrm>
          <a:off x="8070850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9"/>
                <p:extLst/>
              </p:nvPr>
            </p:nvGraphicFramePr>
            <p:xfrm>
              <a:off x="8070850" y="4232275"/>
              <a:ext cx="349250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5538" y="1628775"/>
                <a:ext cx="5357812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20"/>
            <p:extLst>
              <p:ext uri="{D42A27DB-BD31-4B8C-83A1-F6EECF244321}">
                <p14:modId xmlns:p14="http://schemas.microsoft.com/office/powerpoint/2010/main" val="68654507"/>
              </p:ext>
            </p:extLst>
          </p:nvPr>
        </p:nvGraphicFramePr>
        <p:xfrm>
          <a:off x="623888" y="1628775"/>
          <a:ext cx="7215187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737996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</a:t>
            </a:r>
          </a:p>
        </p:txBody>
      </p:sp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>
                  <p:ext uri="{D42A27DB-BD31-4B8C-83A1-F6EECF244321}">
                    <p14:modId xmlns:p14="http://schemas.microsoft.com/office/powerpoint/2010/main" val="3640481141"/>
                  </p:ext>
                </p:extLst>
              </p:nvPr>
            </p:nvGraphicFramePr>
            <p:xfrm>
              <a:off x="6210300" y="1628775"/>
              <a:ext cx="5357813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10300" y="1628775"/>
                <a:ext cx="5357813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43127309"/>
              </p:ext>
            </p:extLst>
          </p:nvPr>
        </p:nvGraphicFramePr>
        <p:xfrm>
          <a:off x="623888" y="1628775"/>
          <a:ext cx="5357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2896271049"/>
              </p:ext>
            </p:extLst>
          </p:nvPr>
        </p:nvGraphicFramePr>
        <p:xfrm>
          <a:off x="623888" y="4232275"/>
          <a:ext cx="10945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962569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15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8"/>
                <p:extLst/>
              </p:nvPr>
            </p:nvGraphicFramePr>
            <p:xfrm>
              <a:off x="623888" y="4232275"/>
              <a:ext cx="349250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5538" y="1628775"/>
                <a:ext cx="5357812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20"/>
            <p:extLst/>
          </p:nvPr>
        </p:nvGraphicFramePr>
        <p:xfrm>
          <a:off x="4346575" y="1628775"/>
          <a:ext cx="7215188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644838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16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7A03A3-5D44-4A20-BDD1-2FCDCF2648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Some headlines here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C516A1E-9567-44A0-B3E0-7F9CF2AD8096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3906367231"/>
              </p:ext>
            </p:extLst>
          </p:nvPr>
        </p:nvGraphicFramePr>
        <p:xfrm>
          <a:off x="623888" y="2492375"/>
          <a:ext cx="3492500" cy="151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7D52449E-0EA7-4720-8C8C-484CBBB75E37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3780405418"/>
              </p:ext>
            </p:extLst>
          </p:nvPr>
        </p:nvGraphicFramePr>
        <p:xfrm>
          <a:off x="623888" y="4232274"/>
          <a:ext cx="3492500" cy="2379666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2415458307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3041310511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876894069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3319524955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1941618640"/>
                    </a:ext>
                  </a:extLst>
                </a:gridCol>
              </a:tblGrid>
              <a:tr h="396611">
                <a:tc>
                  <a:txBody>
                    <a:bodyPr/>
                    <a:lstStyle/>
                    <a:p>
                      <a:r>
                        <a:rPr lang="en-US"/>
                        <a:t>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209815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0290497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7985233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959579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3122265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2078689"/>
                  </a:ext>
                </a:extLst>
              </a:tr>
            </a:tbl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54274D-BE2B-410D-8F49-F63D31F96865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54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4F10C67-B0AB-48B4-B94A-FB35B27A0A1C}"/>
              </a:ext>
            </a:extLst>
          </p:cNvPr>
          <p:cNvSpPr/>
          <p:nvPr/>
        </p:nvSpPr>
        <p:spPr>
          <a:xfrm>
            <a:off x="533934" y="4136228"/>
            <a:ext cx="3672408" cy="257176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17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C516A1E-9567-44A0-B3E0-7F9CF2AD8096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7D52449E-0EA7-4720-8C8C-484CBBB75E37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3396384823"/>
              </p:ext>
            </p:extLst>
          </p:nvPr>
        </p:nvGraphicFramePr>
        <p:xfrm>
          <a:off x="623888" y="4232275"/>
          <a:ext cx="3492500" cy="2379666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2415458307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3041310511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876894069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3319524955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1941618640"/>
                    </a:ext>
                  </a:extLst>
                </a:gridCol>
              </a:tblGrid>
              <a:tr h="396611">
                <a:tc>
                  <a:txBody>
                    <a:bodyPr/>
                    <a:lstStyle/>
                    <a:p>
                      <a:r>
                        <a:rPr lang="en-US"/>
                        <a:t>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209815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0290497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7985233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959579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3122265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2078689"/>
                  </a:ext>
                </a:extLst>
              </a:tr>
            </a:tbl>
          </a:graphicData>
        </a:graphic>
      </p:graphicFrame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243129B6-0C57-4A50-923E-C26DE344DF7D}"/>
              </a:ext>
            </a:extLst>
          </p:cNvPr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1379218900"/>
              </p:ext>
            </p:extLst>
          </p:nvPr>
        </p:nvGraphicFramePr>
        <p:xfrm>
          <a:off x="8072438" y="5238750"/>
          <a:ext cx="3495675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447F4FB2-313B-4556-BA80-822B6307A91A}"/>
              </a:ext>
            </a:extLst>
          </p:cNvPr>
          <p:cNvGraphicFramePr>
            <a:graphicFrameLocks noGrp="1"/>
          </p:cNvGraphicFramePr>
          <p:nvPr>
            <p:ph sz="quarter" idx="21"/>
            <p:extLst>
              <p:ext uri="{D42A27DB-BD31-4B8C-83A1-F6EECF244321}">
                <p14:modId xmlns:p14="http://schemas.microsoft.com/office/powerpoint/2010/main" val="2527377863"/>
              </p:ext>
            </p:extLst>
          </p:nvPr>
        </p:nvGraphicFramePr>
        <p:xfrm>
          <a:off x="4349750" y="5238750"/>
          <a:ext cx="349250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3E3C9-6A8D-4794-A42B-A4ACD520C627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78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18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1A7B171F-7718-4CA6-8C99-9BC2DC054029}"/>
              </a:ext>
            </a:extLst>
          </p:cNvPr>
          <p:cNvGraphicFramePr>
            <a:graphicFrameLocks noGrp="1"/>
          </p:cNvGraphicFramePr>
          <p:nvPr>
            <p:ph sz="quarter" idx="22"/>
            <p:extLst>
              <p:ext uri="{D42A27DB-BD31-4B8C-83A1-F6EECF244321}">
                <p14:modId xmlns:p14="http://schemas.microsoft.com/office/powerpoint/2010/main" val="1275338758"/>
              </p:ext>
            </p:extLst>
          </p:nvPr>
        </p:nvGraphicFramePr>
        <p:xfrm>
          <a:off x="6831013" y="5238750"/>
          <a:ext cx="225425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ontent Placeholder 22">
            <a:extLst>
              <a:ext uri="{FF2B5EF4-FFF2-40B4-BE49-F238E27FC236}">
                <a16:creationId xmlns:a16="http://schemas.microsoft.com/office/drawing/2014/main" id="{0A1FA132-DE92-411E-AC32-D47EC501EE22}"/>
              </a:ext>
            </a:extLst>
          </p:cNvPr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569521676"/>
              </p:ext>
            </p:extLst>
          </p:nvPr>
        </p:nvGraphicFramePr>
        <p:xfrm>
          <a:off x="9313863" y="5238750"/>
          <a:ext cx="225425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4A8106A2-341E-4C8F-AA60-F95127262782}"/>
              </a:ext>
            </a:extLst>
          </p:cNvPr>
          <p:cNvGraphicFramePr>
            <a:graphicFrameLocks noGrp="1"/>
          </p:cNvGraphicFramePr>
          <p:nvPr>
            <p:ph sz="quarter" idx="21"/>
            <p:extLst>
              <p:ext uri="{D42A27DB-BD31-4B8C-83A1-F6EECF244321}">
                <p14:modId xmlns:p14="http://schemas.microsoft.com/office/powerpoint/2010/main" val="4244859386"/>
              </p:ext>
            </p:extLst>
          </p:nvPr>
        </p:nvGraphicFramePr>
        <p:xfrm>
          <a:off x="4349750" y="5238750"/>
          <a:ext cx="2252663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B4C26F65-DE74-4B40-9FB2-C2CD73F60AE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</a:t>
            </a:r>
          </a:p>
        </p:txBody>
      </p:sp>
      <p:graphicFrame>
        <p:nvGraphicFramePr>
          <p:cNvPr id="29" name="Content Placeholder 28">
            <a:extLst>
              <a:ext uri="{FF2B5EF4-FFF2-40B4-BE49-F238E27FC236}">
                <a16:creationId xmlns:a16="http://schemas.microsoft.com/office/drawing/2014/main" id="{4FE748CD-DDE4-4537-9D18-10E70EBB1236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1722569273"/>
              </p:ext>
            </p:extLst>
          </p:nvPr>
        </p:nvGraphicFramePr>
        <p:xfrm>
          <a:off x="623888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54361-0E88-43F2-B0DC-11E23CA792AA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665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19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C516A1E-9567-44A0-B3E0-7F9CF2AD8096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7D52449E-0EA7-4720-8C8C-484CBBB75E37}"/>
              </a:ext>
            </a:extLst>
          </p:cNvPr>
          <p:cNvGraphicFramePr>
            <a:graphicFrameLocks noGrp="1"/>
          </p:cNvGraphicFramePr>
          <p:nvPr>
            <p:ph sz="quarter" idx="18"/>
          </p:nvPr>
        </p:nvGraphicFramePr>
        <p:xfrm>
          <a:off x="623888" y="4232275"/>
          <a:ext cx="3492500" cy="2379666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2415458307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3041310511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876894069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3319524955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1941618640"/>
                    </a:ext>
                  </a:extLst>
                </a:gridCol>
              </a:tblGrid>
              <a:tr h="396611">
                <a:tc>
                  <a:txBody>
                    <a:bodyPr/>
                    <a:lstStyle/>
                    <a:p>
                      <a:r>
                        <a:rPr lang="en-US"/>
                        <a:t>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Col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209815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0290497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7985233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959579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3122265"/>
                  </a:ext>
                </a:extLst>
              </a:tr>
              <a:tr h="396611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2078689"/>
                  </a:ext>
                </a:extLst>
              </a:tr>
            </a:tbl>
          </a:graphicData>
        </a:graphic>
      </p:graphicFrame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30F73C45-D48D-44CC-9C06-7074A15724B9}"/>
              </a:ext>
            </a:extLst>
          </p:cNvPr>
          <p:cNvGraphicFramePr>
            <a:graphicFrameLocks noGrp="1"/>
          </p:cNvGraphicFramePr>
          <p:nvPr>
            <p:ph sz="quarter" idx="22"/>
            <p:extLst>
              <p:ext uri="{D42A27DB-BD31-4B8C-83A1-F6EECF244321}">
                <p14:modId xmlns:p14="http://schemas.microsoft.com/office/powerpoint/2010/main" val="3177006186"/>
              </p:ext>
            </p:extLst>
          </p:nvPr>
        </p:nvGraphicFramePr>
        <p:xfrm>
          <a:off x="6211888" y="5238750"/>
          <a:ext cx="163195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ontent Placeholder 20">
            <a:extLst>
              <a:ext uri="{FF2B5EF4-FFF2-40B4-BE49-F238E27FC236}">
                <a16:creationId xmlns:a16="http://schemas.microsoft.com/office/drawing/2014/main" id="{D26EEAD5-5FD7-4906-945B-E334E06C7DBE}"/>
              </a:ext>
            </a:extLst>
          </p:cNvPr>
          <p:cNvGraphicFramePr>
            <a:graphicFrameLocks noGrp="1"/>
          </p:cNvGraphicFramePr>
          <p:nvPr>
            <p:ph sz="quarter" idx="23"/>
            <p:extLst>
              <p:ext uri="{D42A27DB-BD31-4B8C-83A1-F6EECF244321}">
                <p14:modId xmlns:p14="http://schemas.microsoft.com/office/powerpoint/2010/main" val="3350529809"/>
              </p:ext>
            </p:extLst>
          </p:nvPr>
        </p:nvGraphicFramePr>
        <p:xfrm>
          <a:off x="8074025" y="5238750"/>
          <a:ext cx="163195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Content Placeholder 23">
            <a:extLst>
              <a:ext uri="{FF2B5EF4-FFF2-40B4-BE49-F238E27FC236}">
                <a16:creationId xmlns:a16="http://schemas.microsoft.com/office/drawing/2014/main" id="{0474AF4A-E2D8-4F4A-8A80-8879EE255B12}"/>
              </a:ext>
            </a:extLst>
          </p:cNvPr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2711694295"/>
              </p:ext>
            </p:extLst>
          </p:nvPr>
        </p:nvGraphicFramePr>
        <p:xfrm>
          <a:off x="9936163" y="5238750"/>
          <a:ext cx="163195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E0869785-D578-4133-8012-7DECD0CE8611}"/>
              </a:ext>
            </a:extLst>
          </p:cNvPr>
          <p:cNvGraphicFramePr>
            <a:graphicFrameLocks noGrp="1"/>
          </p:cNvGraphicFramePr>
          <p:nvPr>
            <p:ph sz="quarter" idx="21"/>
            <p:extLst>
              <p:ext uri="{D42A27DB-BD31-4B8C-83A1-F6EECF244321}">
                <p14:modId xmlns:p14="http://schemas.microsoft.com/office/powerpoint/2010/main" val="1941959355"/>
              </p:ext>
            </p:extLst>
          </p:nvPr>
        </p:nvGraphicFramePr>
        <p:xfrm>
          <a:off x="4349750" y="5238750"/>
          <a:ext cx="163195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BE008-DB6B-426C-BDD4-571B2F951C2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813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20</a:t>
            </a:r>
          </a:p>
        </p:txBody>
      </p:sp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>
                  <p:ext uri="{D42A27DB-BD31-4B8C-83A1-F6EECF244321}">
                    <p14:modId xmlns:p14="http://schemas.microsoft.com/office/powerpoint/2010/main" val="516707325"/>
                  </p:ext>
                </p:extLst>
              </p:nvPr>
            </p:nvGraphicFramePr>
            <p:xfrm>
              <a:off x="6210300" y="4232275"/>
              <a:ext cx="5357813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10300" y="4232275"/>
                <a:ext cx="5357813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4232275"/>
          <a:ext cx="5357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6210300" y="1628775"/>
          <a:ext cx="5357813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7DB1FC7D-8D8A-42C8-B0B0-3A9C4F0531FC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2300678783"/>
              </p:ext>
            </p:extLst>
          </p:nvPr>
        </p:nvGraphicFramePr>
        <p:xfrm>
          <a:off x="623888" y="1628775"/>
          <a:ext cx="5357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8679250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AD2D2A-1A7E-45B9-A0ED-85DF6E9787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A3B9CE-57E2-4603-A6D1-89660795ED6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07C841-E1CE-42EB-B389-3933F60D99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3EDFF9-47A9-4C7E-9FEE-F31D7CC9C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20 (w/ Title Banners)</a:t>
            </a:r>
          </a:p>
        </p:txBody>
      </p:sp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6210300" y="2076450"/>
          <a:ext cx="5357813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7DB1FC7D-8D8A-42C8-B0B0-3A9C4F0531FC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3037073129"/>
              </p:ext>
            </p:extLst>
          </p:nvPr>
        </p:nvGraphicFramePr>
        <p:xfrm>
          <a:off x="623888" y="2076450"/>
          <a:ext cx="5357812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>
                  <p:ext uri="{D42A27DB-BD31-4B8C-83A1-F6EECF244321}">
                    <p14:modId xmlns:p14="http://schemas.microsoft.com/office/powerpoint/2010/main" val="2013641837"/>
                  </p:ext>
                </p:extLst>
              </p:nvPr>
            </p:nvGraphicFramePr>
            <p:xfrm>
              <a:off x="6210300" y="4869160"/>
              <a:ext cx="5357813" cy="174119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10300" y="4869160"/>
                <a:ext cx="5357813" cy="174119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4714875"/>
          <a:ext cx="5357812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763916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21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33382198"/>
              </p:ext>
            </p:extLst>
          </p:nvPr>
        </p:nvGraphicFramePr>
        <p:xfrm>
          <a:off x="623888" y="4232275"/>
          <a:ext cx="5357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/>
              <a:t>Some headlines here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CF04715D-8C71-4DEC-B0CC-56DCA91E007D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1845299628"/>
              </p:ext>
            </p:extLst>
          </p:nvPr>
        </p:nvGraphicFramePr>
        <p:xfrm>
          <a:off x="623888" y="2492375"/>
          <a:ext cx="5357812" cy="151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ontent Placeholder 20">
            <a:extLst>
              <a:ext uri="{FF2B5EF4-FFF2-40B4-BE49-F238E27FC236}">
                <a16:creationId xmlns:a16="http://schemas.microsoft.com/office/drawing/2014/main" id="{72617539-B91D-4ED3-A273-12C102C15CF2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3745783945"/>
              </p:ext>
            </p:extLst>
          </p:nvPr>
        </p:nvGraphicFramePr>
        <p:xfrm>
          <a:off x="6210300" y="2492375"/>
          <a:ext cx="5357813" cy="151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</p:spTree>
    <p:extLst>
      <p:ext uri="{BB962C8B-B14F-4D97-AF65-F5344CB8AC3E}">
        <p14:creationId xmlns:p14="http://schemas.microsoft.com/office/powerpoint/2010/main" val="9380695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E8869-31E1-4449-91A7-892B6C69CB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F0756F-07A5-4013-A224-4840E73F54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22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5D8100F-60DB-46D4-B774-C231793E9231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623888" y="3298825"/>
          <a:ext cx="5357812" cy="3311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408908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E8869-31E1-4449-91A7-892B6C69CB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F0756F-07A5-4013-A224-4840E73F54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57F2FB-0FF5-4E9A-98F2-10202CA713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38BAA6-6D0D-4BC1-9CB3-51710D11B4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23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5D8100F-60DB-46D4-B774-C231793E923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43025981"/>
              </p:ext>
            </p:extLst>
          </p:nvPr>
        </p:nvGraphicFramePr>
        <p:xfrm>
          <a:off x="623888" y="4232275"/>
          <a:ext cx="5357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018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1 (w/ Title Banners)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2076450"/>
          <a:ext cx="5357812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428685336"/>
              </p:ext>
            </p:extLst>
          </p:nvPr>
        </p:nvGraphicFramePr>
        <p:xfrm>
          <a:off x="623888" y="4232275"/>
          <a:ext cx="10945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BFD68A-220F-462B-A8B0-8DBC2B224DE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B49B09-E846-4E9E-8346-B45B2B907E7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3B09E405-8C58-4BA7-A908-BBFA3794128D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677754425"/>
              </p:ext>
            </p:extLst>
          </p:nvPr>
        </p:nvGraphicFramePr>
        <p:xfrm>
          <a:off x="6210300" y="2076450"/>
          <a:ext cx="5357813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2997679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B253BE2-A318-47A0-AEA5-C523DF165FCC}"/>
              </a:ext>
            </a:extLst>
          </p:cNvPr>
          <p:cNvSpPr/>
          <p:nvPr/>
        </p:nvSpPr>
        <p:spPr>
          <a:xfrm>
            <a:off x="6096000" y="1556792"/>
            <a:ext cx="5616624" cy="252028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/>
              <a:t>Template – Exemple 24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5D8100F-60DB-46D4-B774-C231793E9231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623888" y="4232275"/>
          <a:ext cx="5357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E8869-31E1-4449-91A7-892B6C69CB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F0756F-07A5-4013-A224-4840E73F54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57F2FB-0FF5-4E9A-98F2-10202CA713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38BAA6-6D0D-4BC1-9CB3-51710D11B4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8EE1A31E-6987-469E-AEF5-D2F35718D9B4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630570"/>
            <a:ext cx="5357813" cy="2374485"/>
          </a:xfrm>
        </p:spPr>
      </p:pic>
    </p:spTree>
    <p:extLst>
      <p:ext uri="{BB962C8B-B14F-4D97-AF65-F5344CB8AC3E}">
        <p14:creationId xmlns:p14="http://schemas.microsoft.com/office/powerpoint/2010/main" val="15573525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A05FF04A-82DC-4754-ACD7-180CD2A93406}"/>
              </a:ext>
            </a:extLst>
          </p:cNvPr>
          <p:cNvSpPr/>
          <p:nvPr/>
        </p:nvSpPr>
        <p:spPr>
          <a:xfrm>
            <a:off x="494482" y="1556792"/>
            <a:ext cx="5616624" cy="252028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E8869-31E1-4449-91A7-892B6C69CB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F0756F-07A5-4013-A224-4840E73F54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57F2FB-0FF5-4E9A-98F2-10202CA713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38BAA6-6D0D-4BC1-9CB3-51710D11B4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25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5D8100F-60DB-46D4-B774-C231793E923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80582648"/>
              </p:ext>
            </p:extLst>
          </p:nvPr>
        </p:nvGraphicFramePr>
        <p:xfrm>
          <a:off x="623888" y="4232275"/>
          <a:ext cx="5357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D910756D-441F-4E88-8C30-42ADED7F4C1C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75" y="1630570"/>
            <a:ext cx="5357813" cy="2374485"/>
          </a:xfrm>
        </p:spPr>
      </p:pic>
    </p:spTree>
    <p:extLst>
      <p:ext uri="{BB962C8B-B14F-4D97-AF65-F5344CB8AC3E}">
        <p14:creationId xmlns:p14="http://schemas.microsoft.com/office/powerpoint/2010/main" val="16868657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>
                <a:solidFill>
                  <a:srgbClr val="222A35"/>
                </a:solidFill>
              </a:rPr>
              <a:t>Thank You 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/>
              <a:t>Hope you </a:t>
            </a:r>
            <a:r>
              <a:rPr lang="en-US"/>
              <a:t>like these templates </a:t>
            </a:r>
            <a:r>
              <a:rPr lang="en-US" dirty="0"/>
              <a:t>:)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12737" y="2137172"/>
            <a:ext cx="6966526" cy="1291828"/>
            <a:chOff x="2148051" y="2137172"/>
            <a:chExt cx="6966526" cy="1291828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2148051" y="2137173"/>
              <a:ext cx="1291827" cy="1291827"/>
              <a:chOff x="1382807" y="174388"/>
              <a:chExt cx="3025589" cy="3025588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>
              <a:xfrm>
                <a:off x="2163311" y="784634"/>
                <a:ext cx="1468794" cy="1928720"/>
              </a:xfrm>
              <a:custGeom>
                <a:avLst/>
                <a:gdLst/>
                <a:ahLst/>
                <a:cxnLst/>
                <a:rect l="l" t="t" r="r" b="b"/>
                <a:pathLst>
                  <a:path w="1468794" h="1928720">
                    <a:moveTo>
                      <a:pt x="57861" y="0"/>
                    </a:moveTo>
                    <a:lnTo>
                      <a:pt x="1410932" y="0"/>
                    </a:lnTo>
                    <a:cubicBezTo>
                      <a:pt x="1419834" y="0"/>
                      <a:pt x="1427994" y="2720"/>
                      <a:pt x="1435412" y="8160"/>
                    </a:cubicBezTo>
                    <a:cubicBezTo>
                      <a:pt x="1442830" y="13600"/>
                      <a:pt x="1449012" y="22501"/>
                      <a:pt x="1453957" y="34865"/>
                    </a:cubicBezTo>
                    <a:cubicBezTo>
                      <a:pt x="1458903" y="47229"/>
                      <a:pt x="1462612" y="63796"/>
                      <a:pt x="1465085" y="84567"/>
                    </a:cubicBezTo>
                    <a:cubicBezTo>
                      <a:pt x="1467558" y="105338"/>
                      <a:pt x="1468794" y="130559"/>
                      <a:pt x="1468794" y="160232"/>
                    </a:cubicBezTo>
                    <a:cubicBezTo>
                      <a:pt x="1468794" y="188915"/>
                      <a:pt x="1467558" y="213395"/>
                      <a:pt x="1465085" y="233672"/>
                    </a:cubicBezTo>
                    <a:cubicBezTo>
                      <a:pt x="1462612" y="253948"/>
                      <a:pt x="1458903" y="270268"/>
                      <a:pt x="1453957" y="282631"/>
                    </a:cubicBezTo>
                    <a:cubicBezTo>
                      <a:pt x="1449012" y="294995"/>
                      <a:pt x="1442830" y="304144"/>
                      <a:pt x="1435412" y="310079"/>
                    </a:cubicBezTo>
                    <a:cubicBezTo>
                      <a:pt x="1427994" y="316013"/>
                      <a:pt x="1419834" y="318980"/>
                      <a:pt x="1410932" y="318980"/>
                    </a:cubicBezTo>
                    <a:lnTo>
                      <a:pt x="930236" y="318980"/>
                    </a:lnTo>
                    <a:lnTo>
                      <a:pt x="930236" y="1866407"/>
                    </a:lnTo>
                    <a:cubicBezTo>
                      <a:pt x="930236" y="1876298"/>
                      <a:pt x="927021" y="1885200"/>
                      <a:pt x="920592" y="1893112"/>
                    </a:cubicBezTo>
                    <a:cubicBezTo>
                      <a:pt x="914163" y="1901025"/>
                      <a:pt x="903531" y="1907454"/>
                      <a:pt x="888694" y="1912400"/>
                    </a:cubicBezTo>
                    <a:cubicBezTo>
                      <a:pt x="873858" y="1917345"/>
                      <a:pt x="853829" y="1921301"/>
                      <a:pt x="828607" y="1924269"/>
                    </a:cubicBezTo>
                    <a:cubicBezTo>
                      <a:pt x="803386" y="1927236"/>
                      <a:pt x="771982" y="1928720"/>
                      <a:pt x="734397" y="1928720"/>
                    </a:cubicBezTo>
                    <a:cubicBezTo>
                      <a:pt x="696811" y="1928720"/>
                      <a:pt x="665408" y="1927236"/>
                      <a:pt x="640186" y="1924269"/>
                    </a:cubicBezTo>
                    <a:cubicBezTo>
                      <a:pt x="614964" y="1921301"/>
                      <a:pt x="594935" y="1917345"/>
                      <a:pt x="580099" y="1912400"/>
                    </a:cubicBezTo>
                    <a:cubicBezTo>
                      <a:pt x="565263" y="1907454"/>
                      <a:pt x="554630" y="1901025"/>
                      <a:pt x="548201" y="1893112"/>
                    </a:cubicBezTo>
                    <a:cubicBezTo>
                      <a:pt x="541772" y="1885200"/>
                      <a:pt x="538558" y="1876298"/>
                      <a:pt x="538558" y="1866407"/>
                    </a:cubicBezTo>
                    <a:lnTo>
                      <a:pt x="538558" y="318980"/>
                    </a:lnTo>
                    <a:lnTo>
                      <a:pt x="57861" y="318980"/>
                    </a:lnTo>
                    <a:cubicBezTo>
                      <a:pt x="47970" y="318980"/>
                      <a:pt x="39563" y="316013"/>
                      <a:pt x="32640" y="310079"/>
                    </a:cubicBezTo>
                    <a:cubicBezTo>
                      <a:pt x="25716" y="304144"/>
                      <a:pt x="19781" y="294995"/>
                      <a:pt x="14836" y="282631"/>
                    </a:cubicBezTo>
                    <a:cubicBezTo>
                      <a:pt x="9891" y="270268"/>
                      <a:pt x="6181" y="253948"/>
                      <a:pt x="3709" y="233672"/>
                    </a:cubicBezTo>
                    <a:cubicBezTo>
                      <a:pt x="1236" y="213395"/>
                      <a:pt x="0" y="188915"/>
                      <a:pt x="0" y="160232"/>
                    </a:cubicBezTo>
                    <a:cubicBezTo>
                      <a:pt x="0" y="130559"/>
                      <a:pt x="1236" y="105338"/>
                      <a:pt x="3709" y="84567"/>
                    </a:cubicBezTo>
                    <a:cubicBezTo>
                      <a:pt x="6181" y="63796"/>
                      <a:pt x="9891" y="47229"/>
                      <a:pt x="14836" y="34865"/>
                    </a:cubicBezTo>
                    <a:cubicBezTo>
                      <a:pt x="19781" y="22501"/>
                      <a:pt x="25716" y="13600"/>
                      <a:pt x="32640" y="8160"/>
                    </a:cubicBezTo>
                    <a:cubicBezTo>
                      <a:pt x="39563" y="2720"/>
                      <a:pt x="47970" y="0"/>
                      <a:pt x="5786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98867" y="802692"/>
                <a:ext cx="2209529" cy="2397284"/>
              </a:xfrm>
              <a:custGeom>
                <a:avLst/>
                <a:gdLst>
                  <a:gd name="connsiteX0" fmla="*/ 0 w 2209529"/>
                  <a:gd name="connsiteY0" fmla="*/ 293050 h 2397284"/>
                  <a:gd name="connsiteX1" fmla="*/ 22306 w 2209529"/>
                  <a:gd name="connsiteY1" fmla="*/ 300922 h 2397284"/>
                  <a:gd name="connsiteX2" fmla="*/ 503003 w 2209529"/>
                  <a:gd name="connsiteY2" fmla="*/ 300922 h 2397284"/>
                  <a:gd name="connsiteX3" fmla="*/ 503003 w 2209529"/>
                  <a:gd name="connsiteY3" fmla="*/ 729388 h 2397284"/>
                  <a:gd name="connsiteX4" fmla="*/ 1406731 w 2209529"/>
                  <a:gd name="connsiteY4" fmla="*/ 0 h 2397284"/>
                  <a:gd name="connsiteX5" fmla="*/ 2209529 w 2209529"/>
                  <a:gd name="connsiteY5" fmla="*/ 696401 h 2397284"/>
                  <a:gd name="connsiteX6" fmla="*/ 2209529 w 2209529"/>
                  <a:gd name="connsiteY6" fmla="*/ 2397284 h 2397284"/>
                  <a:gd name="connsiteX7" fmla="*/ 1115822 w 2209529"/>
                  <a:gd name="connsiteY7" fmla="*/ 2397284 h 2397284"/>
                  <a:gd name="connsiteX8" fmla="*/ 516470 w 2209529"/>
                  <a:gd name="connsiteY8" fmla="*/ 1877366 h 2397284"/>
                  <a:gd name="connsiteX9" fmla="*/ 544544 w 2209529"/>
                  <a:gd name="connsiteY9" fmla="*/ 1894342 h 2397284"/>
                  <a:gd name="connsiteX10" fmla="*/ 604631 w 2209529"/>
                  <a:gd name="connsiteY10" fmla="*/ 1906211 h 2397284"/>
                  <a:gd name="connsiteX11" fmla="*/ 698842 w 2209529"/>
                  <a:gd name="connsiteY11" fmla="*/ 1910662 h 2397284"/>
                  <a:gd name="connsiteX12" fmla="*/ 793052 w 2209529"/>
                  <a:gd name="connsiteY12" fmla="*/ 1906211 h 2397284"/>
                  <a:gd name="connsiteX13" fmla="*/ 853139 w 2209529"/>
                  <a:gd name="connsiteY13" fmla="*/ 1894342 h 2397284"/>
                  <a:gd name="connsiteX14" fmla="*/ 885037 w 2209529"/>
                  <a:gd name="connsiteY14" fmla="*/ 1875054 h 2397284"/>
                  <a:gd name="connsiteX15" fmla="*/ 894681 w 2209529"/>
                  <a:gd name="connsiteY15" fmla="*/ 1848349 h 2397284"/>
                  <a:gd name="connsiteX16" fmla="*/ 894681 w 2209529"/>
                  <a:gd name="connsiteY16" fmla="*/ 300922 h 2397284"/>
                  <a:gd name="connsiteX17" fmla="*/ 1375377 w 2209529"/>
                  <a:gd name="connsiteY17" fmla="*/ 300922 h 2397284"/>
                  <a:gd name="connsiteX18" fmla="*/ 1399857 w 2209529"/>
                  <a:gd name="connsiteY18" fmla="*/ 292021 h 2397284"/>
                  <a:gd name="connsiteX19" fmla="*/ 1418402 w 2209529"/>
                  <a:gd name="connsiteY19" fmla="*/ 264573 h 2397284"/>
                  <a:gd name="connsiteX20" fmla="*/ 1429530 w 2209529"/>
                  <a:gd name="connsiteY20" fmla="*/ 215614 h 2397284"/>
                  <a:gd name="connsiteX21" fmla="*/ 1433239 w 2209529"/>
                  <a:gd name="connsiteY21" fmla="*/ 142174 h 2397284"/>
                  <a:gd name="connsiteX22" fmla="*/ 1429530 w 2209529"/>
                  <a:gd name="connsiteY22" fmla="*/ 66509 h 2397284"/>
                  <a:gd name="connsiteX23" fmla="*/ 1418402 w 2209529"/>
                  <a:gd name="connsiteY23" fmla="*/ 16807 h 239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09529" h="2397284">
                    <a:moveTo>
                      <a:pt x="0" y="293050"/>
                    </a:moveTo>
                    <a:lnTo>
                      <a:pt x="22306" y="300922"/>
                    </a:lnTo>
                    <a:lnTo>
                      <a:pt x="503003" y="300922"/>
                    </a:lnTo>
                    <a:lnTo>
                      <a:pt x="503003" y="729388"/>
                    </a:lnTo>
                    <a:close/>
                    <a:moveTo>
                      <a:pt x="1406731" y="0"/>
                    </a:moveTo>
                    <a:lnTo>
                      <a:pt x="2209529" y="696401"/>
                    </a:lnTo>
                    <a:lnTo>
                      <a:pt x="2209529" y="2397284"/>
                    </a:lnTo>
                    <a:lnTo>
                      <a:pt x="1115822" y="2397284"/>
                    </a:lnTo>
                    <a:lnTo>
                      <a:pt x="516470" y="1877366"/>
                    </a:lnTo>
                    <a:lnTo>
                      <a:pt x="544544" y="1894342"/>
                    </a:lnTo>
                    <a:cubicBezTo>
                      <a:pt x="559380" y="1899287"/>
                      <a:pt x="579409" y="1903243"/>
                      <a:pt x="604631" y="1906211"/>
                    </a:cubicBezTo>
                    <a:cubicBezTo>
                      <a:pt x="629853" y="1909178"/>
                      <a:pt x="661256" y="1910662"/>
                      <a:pt x="698842" y="1910662"/>
                    </a:cubicBezTo>
                    <a:cubicBezTo>
                      <a:pt x="736427" y="1910662"/>
                      <a:pt x="767831" y="1909178"/>
                      <a:pt x="793052" y="1906211"/>
                    </a:cubicBezTo>
                    <a:cubicBezTo>
                      <a:pt x="818274" y="1903243"/>
                      <a:pt x="838303" y="1899287"/>
                      <a:pt x="853139" y="1894342"/>
                    </a:cubicBezTo>
                    <a:cubicBezTo>
                      <a:pt x="867976" y="1889396"/>
                      <a:pt x="878608" y="1882967"/>
                      <a:pt x="885037" y="1875054"/>
                    </a:cubicBezTo>
                    <a:cubicBezTo>
                      <a:pt x="891466" y="1867142"/>
                      <a:pt x="894681" y="1858240"/>
                      <a:pt x="894681" y="1848349"/>
                    </a:cubicBezTo>
                    <a:lnTo>
                      <a:pt x="894681" y="300922"/>
                    </a:lnTo>
                    <a:lnTo>
                      <a:pt x="1375377" y="300922"/>
                    </a:lnTo>
                    <a:cubicBezTo>
                      <a:pt x="1384279" y="300922"/>
                      <a:pt x="1392439" y="297955"/>
                      <a:pt x="1399857" y="292021"/>
                    </a:cubicBezTo>
                    <a:cubicBezTo>
                      <a:pt x="1407275" y="286086"/>
                      <a:pt x="1413457" y="276937"/>
                      <a:pt x="1418402" y="264573"/>
                    </a:cubicBezTo>
                    <a:cubicBezTo>
                      <a:pt x="1423348" y="252210"/>
                      <a:pt x="1427057" y="235890"/>
                      <a:pt x="1429530" y="215614"/>
                    </a:cubicBezTo>
                    <a:cubicBezTo>
                      <a:pt x="1432003" y="195337"/>
                      <a:pt x="1433239" y="170857"/>
                      <a:pt x="1433239" y="142174"/>
                    </a:cubicBezTo>
                    <a:cubicBezTo>
                      <a:pt x="1433239" y="112501"/>
                      <a:pt x="1432003" y="87280"/>
                      <a:pt x="1429530" y="66509"/>
                    </a:cubicBezTo>
                    <a:cubicBezTo>
                      <a:pt x="1427057" y="45738"/>
                      <a:pt x="1423348" y="29171"/>
                      <a:pt x="1418402" y="168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6408025" y="2137172"/>
              <a:ext cx="1291827" cy="1291827"/>
              <a:chOff x="1382807" y="174388"/>
              <a:chExt cx="3025589" cy="302558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40121" y="810818"/>
                <a:ext cx="1868275" cy="2389158"/>
              </a:xfrm>
              <a:custGeom>
                <a:avLst/>
                <a:gdLst>
                  <a:gd name="connsiteX0" fmla="*/ 0 w 1868275"/>
                  <a:gd name="connsiteY0" fmla="*/ 1718 h 2389158"/>
                  <a:gd name="connsiteX1" fmla="*/ 506810 w 1868275"/>
                  <a:gd name="connsiteY1" fmla="*/ 441359 h 2389158"/>
                  <a:gd name="connsiteX2" fmla="*/ 476232 w 1868275"/>
                  <a:gd name="connsiteY2" fmla="*/ 509406 h 2389158"/>
                  <a:gd name="connsiteX3" fmla="*/ 418370 w 1868275"/>
                  <a:gd name="connsiteY3" fmla="*/ 653319 h 2389158"/>
                  <a:gd name="connsiteX4" fmla="*/ 360509 w 1868275"/>
                  <a:gd name="connsiteY4" fmla="*/ 809100 h 2389158"/>
                  <a:gd name="connsiteX5" fmla="*/ 357541 w 1868275"/>
                  <a:gd name="connsiteY5" fmla="*/ 809100 h 2389158"/>
                  <a:gd name="connsiteX6" fmla="*/ 295971 w 1868275"/>
                  <a:gd name="connsiteY6" fmla="*/ 650351 h 2389158"/>
                  <a:gd name="connsiteX7" fmla="*/ 234400 w 1868275"/>
                  <a:gd name="connsiteY7" fmla="*/ 506439 h 2389158"/>
                  <a:gd name="connsiteX8" fmla="*/ 20757 w 1868275"/>
                  <a:gd name="connsiteY8" fmla="*/ 34645 h 2389158"/>
                  <a:gd name="connsiteX9" fmla="*/ 1103694 w 1868275"/>
                  <a:gd name="connsiteY9" fmla="*/ 0 h 2389158"/>
                  <a:gd name="connsiteX10" fmla="*/ 1868275 w 1868275"/>
                  <a:gd name="connsiteY10" fmla="*/ 663249 h 2389158"/>
                  <a:gd name="connsiteX11" fmla="*/ 1868275 w 1868275"/>
                  <a:gd name="connsiteY11" fmla="*/ 2389158 h 2389158"/>
                  <a:gd name="connsiteX12" fmla="*/ 768108 w 1868275"/>
                  <a:gd name="connsiteY12" fmla="*/ 2389158 h 2389158"/>
                  <a:gd name="connsiteX13" fmla="*/ 176188 w 1868275"/>
                  <a:gd name="connsiteY13" fmla="*/ 1875688 h 2389158"/>
                  <a:gd name="connsiteX14" fmla="*/ 193600 w 1868275"/>
                  <a:gd name="connsiteY14" fmla="*/ 1886216 h 2389158"/>
                  <a:gd name="connsiteX15" fmla="*/ 253687 w 1868275"/>
                  <a:gd name="connsiteY15" fmla="*/ 1898085 h 2389158"/>
                  <a:gd name="connsiteX16" fmla="*/ 348639 w 1868275"/>
                  <a:gd name="connsiteY16" fmla="*/ 1902536 h 2389158"/>
                  <a:gd name="connsiteX17" fmla="*/ 442850 w 1868275"/>
                  <a:gd name="connsiteY17" fmla="*/ 1898085 h 2389158"/>
                  <a:gd name="connsiteX18" fmla="*/ 502937 w 1868275"/>
                  <a:gd name="connsiteY18" fmla="*/ 1886216 h 2389158"/>
                  <a:gd name="connsiteX19" fmla="*/ 534835 w 1868275"/>
                  <a:gd name="connsiteY19" fmla="*/ 1866928 h 2389158"/>
                  <a:gd name="connsiteX20" fmla="*/ 544479 w 1868275"/>
                  <a:gd name="connsiteY20" fmla="*/ 1840223 h 2389158"/>
                  <a:gd name="connsiteX21" fmla="*/ 544479 w 1868275"/>
                  <a:gd name="connsiteY21" fmla="*/ 1165171 h 2389158"/>
                  <a:gd name="connsiteX22" fmla="*/ 1069684 w 1868275"/>
                  <a:gd name="connsiteY22" fmla="*/ 119212 h 2389158"/>
                  <a:gd name="connsiteX23" fmla="*/ 1105291 w 1868275"/>
                  <a:gd name="connsiteY23" fmla="*/ 34645 h 2389158"/>
                  <a:gd name="connsiteX24" fmla="*/ 1107702 w 1868275"/>
                  <a:gd name="connsiteY24" fmla="*/ 7383 h 238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68275" h="2389158">
                    <a:moveTo>
                      <a:pt x="0" y="1718"/>
                    </a:moveTo>
                    <a:lnTo>
                      <a:pt x="506810" y="441359"/>
                    </a:lnTo>
                    <a:lnTo>
                      <a:pt x="476232" y="509406"/>
                    </a:lnTo>
                    <a:cubicBezTo>
                      <a:pt x="457439" y="554904"/>
                      <a:pt x="438152" y="602875"/>
                      <a:pt x="418370" y="653319"/>
                    </a:cubicBezTo>
                    <a:cubicBezTo>
                      <a:pt x="398588" y="703762"/>
                      <a:pt x="379301" y="755689"/>
                      <a:pt x="360509" y="809100"/>
                    </a:cubicBezTo>
                    <a:lnTo>
                      <a:pt x="357541" y="809100"/>
                    </a:lnTo>
                    <a:cubicBezTo>
                      <a:pt x="336770" y="753711"/>
                      <a:pt x="316247" y="700795"/>
                      <a:pt x="295971" y="650351"/>
                    </a:cubicBezTo>
                    <a:cubicBezTo>
                      <a:pt x="275694" y="599908"/>
                      <a:pt x="255171" y="551937"/>
                      <a:pt x="234400" y="506439"/>
                    </a:cubicBezTo>
                    <a:lnTo>
                      <a:pt x="20757" y="34645"/>
                    </a:lnTo>
                    <a:close/>
                    <a:moveTo>
                      <a:pt x="1103694" y="0"/>
                    </a:moveTo>
                    <a:lnTo>
                      <a:pt x="1868275" y="663249"/>
                    </a:lnTo>
                    <a:lnTo>
                      <a:pt x="1868275" y="2389158"/>
                    </a:lnTo>
                    <a:lnTo>
                      <a:pt x="768108" y="2389158"/>
                    </a:lnTo>
                    <a:lnTo>
                      <a:pt x="176188" y="1875688"/>
                    </a:lnTo>
                    <a:lnTo>
                      <a:pt x="193600" y="1886216"/>
                    </a:lnTo>
                    <a:cubicBezTo>
                      <a:pt x="208931" y="1891161"/>
                      <a:pt x="228960" y="1895117"/>
                      <a:pt x="253687" y="1898085"/>
                    </a:cubicBezTo>
                    <a:cubicBezTo>
                      <a:pt x="278414" y="1901052"/>
                      <a:pt x="310065" y="1902536"/>
                      <a:pt x="348639" y="1902536"/>
                    </a:cubicBezTo>
                    <a:cubicBezTo>
                      <a:pt x="386225" y="1902536"/>
                      <a:pt x="417628" y="1901052"/>
                      <a:pt x="442850" y="1898085"/>
                    </a:cubicBezTo>
                    <a:cubicBezTo>
                      <a:pt x="468072" y="1895117"/>
                      <a:pt x="488101" y="1891161"/>
                      <a:pt x="502937" y="1886216"/>
                    </a:cubicBezTo>
                    <a:cubicBezTo>
                      <a:pt x="517773" y="1881270"/>
                      <a:pt x="528406" y="1874841"/>
                      <a:pt x="534835" y="1866928"/>
                    </a:cubicBezTo>
                    <a:cubicBezTo>
                      <a:pt x="541264" y="1859016"/>
                      <a:pt x="544479" y="1850114"/>
                      <a:pt x="544479" y="1840223"/>
                    </a:cubicBezTo>
                    <a:lnTo>
                      <a:pt x="544479" y="1165171"/>
                    </a:lnTo>
                    <a:lnTo>
                      <a:pt x="1069684" y="119212"/>
                    </a:lnTo>
                    <a:cubicBezTo>
                      <a:pt x="1087488" y="83604"/>
                      <a:pt x="1099357" y="55416"/>
                      <a:pt x="1105291" y="34645"/>
                    </a:cubicBezTo>
                    <a:cubicBezTo>
                      <a:pt x="1108259" y="24260"/>
                      <a:pt x="1109062" y="15172"/>
                      <a:pt x="1107702" y="738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13"/>
              <p:cNvSpPr/>
              <p:nvPr/>
            </p:nvSpPr>
            <p:spPr>
              <a:xfrm>
                <a:off x="2128726" y="775732"/>
                <a:ext cx="1519738" cy="1937622"/>
              </a:xfrm>
              <a:custGeom>
                <a:avLst/>
                <a:gdLst/>
                <a:ahLst/>
                <a:cxnLst/>
                <a:rect l="l" t="t" r="r" b="b"/>
                <a:pathLst>
                  <a:path w="1519738" h="1937622">
                    <a:moveTo>
                      <a:pt x="202189" y="0"/>
                    </a:moveTo>
                    <a:cubicBezTo>
                      <a:pt x="247688" y="0"/>
                      <a:pt x="284036" y="989"/>
                      <a:pt x="311236" y="2967"/>
                    </a:cubicBezTo>
                    <a:cubicBezTo>
                      <a:pt x="338436" y="4946"/>
                      <a:pt x="359949" y="8655"/>
                      <a:pt x="375774" y="14095"/>
                    </a:cubicBezTo>
                    <a:cubicBezTo>
                      <a:pt x="391600" y="19534"/>
                      <a:pt x="403221" y="26705"/>
                      <a:pt x="410640" y="35607"/>
                    </a:cubicBezTo>
                    <a:cubicBezTo>
                      <a:pt x="418058" y="44509"/>
                      <a:pt x="425229" y="55883"/>
                      <a:pt x="432152" y="69731"/>
                    </a:cubicBezTo>
                    <a:lnTo>
                      <a:pt x="645795" y="541525"/>
                    </a:lnTo>
                    <a:cubicBezTo>
                      <a:pt x="666566" y="587023"/>
                      <a:pt x="687089" y="634994"/>
                      <a:pt x="707366" y="685437"/>
                    </a:cubicBezTo>
                    <a:cubicBezTo>
                      <a:pt x="727642" y="735881"/>
                      <a:pt x="748165" y="788797"/>
                      <a:pt x="768936" y="844186"/>
                    </a:cubicBezTo>
                    <a:lnTo>
                      <a:pt x="771904" y="844186"/>
                    </a:lnTo>
                    <a:cubicBezTo>
                      <a:pt x="790696" y="790775"/>
                      <a:pt x="809983" y="738848"/>
                      <a:pt x="829765" y="688405"/>
                    </a:cubicBezTo>
                    <a:cubicBezTo>
                      <a:pt x="849547" y="637961"/>
                      <a:pt x="868834" y="589990"/>
                      <a:pt x="887627" y="544492"/>
                    </a:cubicBezTo>
                    <a:lnTo>
                      <a:pt x="1098302" y="75665"/>
                    </a:lnTo>
                    <a:cubicBezTo>
                      <a:pt x="1103248" y="59840"/>
                      <a:pt x="1109430" y="47229"/>
                      <a:pt x="1116848" y="37833"/>
                    </a:cubicBezTo>
                    <a:cubicBezTo>
                      <a:pt x="1124266" y="28436"/>
                      <a:pt x="1135393" y="20771"/>
                      <a:pt x="1150229" y="14836"/>
                    </a:cubicBezTo>
                    <a:cubicBezTo>
                      <a:pt x="1165066" y="8902"/>
                      <a:pt x="1185342" y="4946"/>
                      <a:pt x="1211058" y="2967"/>
                    </a:cubicBezTo>
                    <a:cubicBezTo>
                      <a:pt x="1236774" y="989"/>
                      <a:pt x="1270898" y="0"/>
                      <a:pt x="1313429" y="0"/>
                    </a:cubicBezTo>
                    <a:cubicBezTo>
                      <a:pt x="1369807" y="0"/>
                      <a:pt x="1413574" y="1236"/>
                      <a:pt x="1444730" y="3709"/>
                    </a:cubicBezTo>
                    <a:cubicBezTo>
                      <a:pt x="1475886" y="6182"/>
                      <a:pt x="1497152" y="12611"/>
                      <a:pt x="1508526" y="22996"/>
                    </a:cubicBezTo>
                    <a:cubicBezTo>
                      <a:pt x="1519901" y="33382"/>
                      <a:pt x="1522621" y="48960"/>
                      <a:pt x="1516686" y="69731"/>
                    </a:cubicBezTo>
                    <a:cubicBezTo>
                      <a:pt x="1510752" y="90502"/>
                      <a:pt x="1498883" y="118690"/>
                      <a:pt x="1481079" y="154298"/>
                    </a:cubicBezTo>
                    <a:lnTo>
                      <a:pt x="955874" y="1200257"/>
                    </a:lnTo>
                    <a:lnTo>
                      <a:pt x="955874" y="1875309"/>
                    </a:lnTo>
                    <a:cubicBezTo>
                      <a:pt x="955874" y="1885200"/>
                      <a:pt x="952659" y="1894102"/>
                      <a:pt x="946230" y="1902014"/>
                    </a:cubicBezTo>
                    <a:cubicBezTo>
                      <a:pt x="939801" y="1909927"/>
                      <a:pt x="929168" y="1916356"/>
                      <a:pt x="914332" y="1921302"/>
                    </a:cubicBezTo>
                    <a:cubicBezTo>
                      <a:pt x="899496" y="1926247"/>
                      <a:pt x="879467" y="1930203"/>
                      <a:pt x="854245" y="1933171"/>
                    </a:cubicBezTo>
                    <a:cubicBezTo>
                      <a:pt x="829023" y="1936138"/>
                      <a:pt x="797620" y="1937622"/>
                      <a:pt x="760034" y="1937622"/>
                    </a:cubicBezTo>
                    <a:cubicBezTo>
                      <a:pt x="721460" y="1937622"/>
                      <a:pt x="689809" y="1936138"/>
                      <a:pt x="665082" y="1933171"/>
                    </a:cubicBezTo>
                    <a:cubicBezTo>
                      <a:pt x="640355" y="1930203"/>
                      <a:pt x="620326" y="1926247"/>
                      <a:pt x="604995" y="1921302"/>
                    </a:cubicBezTo>
                    <a:cubicBezTo>
                      <a:pt x="589664" y="1916356"/>
                      <a:pt x="579032" y="1909927"/>
                      <a:pt x="573097" y="1902014"/>
                    </a:cubicBezTo>
                    <a:cubicBezTo>
                      <a:pt x="567163" y="1894102"/>
                      <a:pt x="564195" y="1885200"/>
                      <a:pt x="564195" y="1875309"/>
                    </a:cubicBezTo>
                    <a:lnTo>
                      <a:pt x="564195" y="1200257"/>
                    </a:lnTo>
                    <a:lnTo>
                      <a:pt x="38990" y="154298"/>
                    </a:lnTo>
                    <a:cubicBezTo>
                      <a:pt x="20198" y="117701"/>
                      <a:pt x="8081" y="89265"/>
                      <a:pt x="2641" y="68989"/>
                    </a:cubicBezTo>
                    <a:cubicBezTo>
                      <a:pt x="-2799" y="48713"/>
                      <a:pt x="168" y="33382"/>
                      <a:pt x="11543" y="22996"/>
                    </a:cubicBezTo>
                    <a:cubicBezTo>
                      <a:pt x="22917" y="12611"/>
                      <a:pt x="43936" y="6182"/>
                      <a:pt x="74597" y="3709"/>
                    </a:cubicBezTo>
                    <a:cubicBezTo>
                      <a:pt x="105259" y="1236"/>
                      <a:pt x="147790" y="0"/>
                      <a:pt x="20218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: Shape 26"/>
            <p:cNvSpPr/>
            <p:nvPr/>
          </p:nvSpPr>
          <p:spPr>
            <a:xfrm>
              <a:off x="3550258" y="2738785"/>
              <a:ext cx="2158499" cy="546199"/>
            </a:xfrm>
            <a:custGeom>
              <a:avLst/>
              <a:gdLst>
                <a:gd name="connsiteX0" fmla="*/ 763761 w 2158499"/>
                <a:gd name="connsiteY0" fmla="*/ 84460 h 546199"/>
                <a:gd name="connsiteX1" fmla="*/ 693440 w 2158499"/>
                <a:gd name="connsiteY1" fmla="*/ 319980 h 546199"/>
                <a:gd name="connsiteX2" fmla="*/ 835198 w 2158499"/>
                <a:gd name="connsiteY2" fmla="*/ 319980 h 546199"/>
                <a:gd name="connsiteX3" fmla="*/ 773621 w 2158499"/>
                <a:gd name="connsiteY3" fmla="*/ 120923 h 546199"/>
                <a:gd name="connsiteX4" fmla="*/ 763761 w 2158499"/>
                <a:gd name="connsiteY4" fmla="*/ 84460 h 546199"/>
                <a:gd name="connsiteX5" fmla="*/ 1720944 w 2158499"/>
                <a:gd name="connsiteY5" fmla="*/ 2232 h 546199"/>
                <a:gd name="connsiteX6" fmla="*/ 1836286 w 2158499"/>
                <a:gd name="connsiteY6" fmla="*/ 2232 h 546199"/>
                <a:gd name="connsiteX7" fmla="*/ 1836286 w 2158499"/>
                <a:gd name="connsiteY7" fmla="*/ 251147 h 546199"/>
                <a:gd name="connsiteX8" fmla="*/ 1881679 w 2158499"/>
                <a:gd name="connsiteY8" fmla="*/ 187151 h 546199"/>
                <a:gd name="connsiteX9" fmla="*/ 2029018 w 2158499"/>
                <a:gd name="connsiteY9" fmla="*/ 2232 h 546199"/>
                <a:gd name="connsiteX10" fmla="*/ 2157011 w 2158499"/>
                <a:gd name="connsiteY10" fmla="*/ 2232 h 546199"/>
                <a:gd name="connsiteX11" fmla="*/ 1967255 w 2158499"/>
                <a:gd name="connsiteY11" fmla="*/ 242962 h 546199"/>
                <a:gd name="connsiteX12" fmla="*/ 2158499 w 2158499"/>
                <a:gd name="connsiteY12" fmla="*/ 546199 h 546199"/>
                <a:gd name="connsiteX13" fmla="*/ 2027530 w 2158499"/>
                <a:gd name="connsiteY13" fmla="*/ 546199 h 546199"/>
                <a:gd name="connsiteX14" fmla="*/ 1885027 w 2158499"/>
                <a:gd name="connsiteY14" fmla="*/ 317004 h 546199"/>
                <a:gd name="connsiteX15" fmla="*/ 1836286 w 2158499"/>
                <a:gd name="connsiteY15" fmla="*/ 351978 h 546199"/>
                <a:gd name="connsiteX16" fmla="*/ 1836286 w 2158499"/>
                <a:gd name="connsiteY16" fmla="*/ 546199 h 546199"/>
                <a:gd name="connsiteX17" fmla="*/ 1720944 w 2158499"/>
                <a:gd name="connsiteY17" fmla="*/ 546199 h 546199"/>
                <a:gd name="connsiteX18" fmla="*/ 1103638 w 2158499"/>
                <a:gd name="connsiteY18" fmla="*/ 2232 h 546199"/>
                <a:gd name="connsiteX19" fmla="*/ 1249118 w 2158499"/>
                <a:gd name="connsiteY19" fmla="*/ 2232 h 546199"/>
                <a:gd name="connsiteX20" fmla="*/ 1485382 w 2158499"/>
                <a:gd name="connsiteY20" fmla="*/ 409649 h 546199"/>
                <a:gd name="connsiteX21" fmla="*/ 1487987 w 2158499"/>
                <a:gd name="connsiteY21" fmla="*/ 409649 h 546199"/>
                <a:gd name="connsiteX22" fmla="*/ 1482406 w 2158499"/>
                <a:gd name="connsiteY22" fmla="*/ 259705 h 546199"/>
                <a:gd name="connsiteX23" fmla="*/ 1482406 w 2158499"/>
                <a:gd name="connsiteY23" fmla="*/ 2232 h 546199"/>
                <a:gd name="connsiteX24" fmla="*/ 1586213 w 2158499"/>
                <a:gd name="connsiteY24" fmla="*/ 2232 h 546199"/>
                <a:gd name="connsiteX25" fmla="*/ 1586213 w 2158499"/>
                <a:gd name="connsiteY25" fmla="*/ 546199 h 546199"/>
                <a:gd name="connsiteX26" fmla="*/ 1439618 w 2158499"/>
                <a:gd name="connsiteY26" fmla="*/ 546199 h 546199"/>
                <a:gd name="connsiteX27" fmla="*/ 1202981 w 2158499"/>
                <a:gd name="connsiteY27" fmla="*/ 134689 h 546199"/>
                <a:gd name="connsiteX28" fmla="*/ 1199632 w 2158499"/>
                <a:gd name="connsiteY28" fmla="*/ 134689 h 546199"/>
                <a:gd name="connsiteX29" fmla="*/ 1206702 w 2158499"/>
                <a:gd name="connsiteY29" fmla="*/ 290215 h 546199"/>
                <a:gd name="connsiteX30" fmla="*/ 1206702 w 2158499"/>
                <a:gd name="connsiteY30" fmla="*/ 546199 h 546199"/>
                <a:gd name="connsiteX31" fmla="*/ 1103638 w 2158499"/>
                <a:gd name="connsiteY31" fmla="*/ 546199 h 546199"/>
                <a:gd name="connsiteX32" fmla="*/ 0 w 2158499"/>
                <a:gd name="connsiteY32" fmla="*/ 2232 h 546199"/>
                <a:gd name="connsiteX33" fmla="*/ 115342 w 2158499"/>
                <a:gd name="connsiteY33" fmla="*/ 2232 h 546199"/>
                <a:gd name="connsiteX34" fmla="*/ 115342 w 2158499"/>
                <a:gd name="connsiteY34" fmla="*/ 215429 h 546199"/>
                <a:gd name="connsiteX35" fmla="*/ 330771 w 2158499"/>
                <a:gd name="connsiteY35" fmla="*/ 215429 h 546199"/>
                <a:gd name="connsiteX36" fmla="*/ 330771 w 2158499"/>
                <a:gd name="connsiteY36" fmla="*/ 2232 h 546199"/>
                <a:gd name="connsiteX37" fmla="*/ 445740 w 2158499"/>
                <a:gd name="connsiteY37" fmla="*/ 2232 h 546199"/>
                <a:gd name="connsiteX38" fmla="*/ 445740 w 2158499"/>
                <a:gd name="connsiteY38" fmla="*/ 546199 h 546199"/>
                <a:gd name="connsiteX39" fmla="*/ 330771 w 2158499"/>
                <a:gd name="connsiteY39" fmla="*/ 546199 h 546199"/>
                <a:gd name="connsiteX40" fmla="*/ 330771 w 2158499"/>
                <a:gd name="connsiteY40" fmla="*/ 311423 h 546199"/>
                <a:gd name="connsiteX41" fmla="*/ 115342 w 2158499"/>
                <a:gd name="connsiteY41" fmla="*/ 311423 h 546199"/>
                <a:gd name="connsiteX42" fmla="*/ 115342 w 2158499"/>
                <a:gd name="connsiteY42" fmla="*/ 546199 h 546199"/>
                <a:gd name="connsiteX43" fmla="*/ 0 w 2158499"/>
                <a:gd name="connsiteY43" fmla="*/ 546199 h 546199"/>
                <a:gd name="connsiteX44" fmla="*/ 692696 w 2158499"/>
                <a:gd name="connsiteY44" fmla="*/ 0 h 546199"/>
                <a:gd name="connsiteX45" fmla="*/ 833710 w 2158499"/>
                <a:gd name="connsiteY45" fmla="*/ 0 h 546199"/>
                <a:gd name="connsiteX46" fmla="*/ 1026443 w 2158499"/>
                <a:gd name="connsiteY46" fmla="*/ 546199 h 546199"/>
                <a:gd name="connsiteX47" fmla="*/ 902171 w 2158499"/>
                <a:gd name="connsiteY47" fmla="*/ 546199 h 546199"/>
                <a:gd name="connsiteX48" fmla="*/ 862732 w 2158499"/>
                <a:gd name="connsiteY48" fmla="*/ 416719 h 546199"/>
                <a:gd name="connsiteX49" fmla="*/ 664418 w 2158499"/>
                <a:gd name="connsiteY49" fmla="*/ 416719 h 546199"/>
                <a:gd name="connsiteX50" fmla="*/ 624979 w 2158499"/>
                <a:gd name="connsiteY50" fmla="*/ 546199 h 546199"/>
                <a:gd name="connsiteX51" fmla="*/ 500707 w 2158499"/>
                <a:gd name="connsiteY51" fmla="*/ 546199 h 54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58499" h="546199">
                  <a:moveTo>
                    <a:pt x="763761" y="84460"/>
                  </a:moveTo>
                  <a:cubicBezTo>
                    <a:pt x="755575" y="116210"/>
                    <a:pt x="732135" y="194717"/>
                    <a:pt x="693440" y="319980"/>
                  </a:cubicBezTo>
                  <a:lnTo>
                    <a:pt x="835198" y="319980"/>
                  </a:lnTo>
                  <a:cubicBezTo>
                    <a:pt x="798736" y="202654"/>
                    <a:pt x="778210" y="136302"/>
                    <a:pt x="773621" y="120923"/>
                  </a:cubicBezTo>
                  <a:cubicBezTo>
                    <a:pt x="769032" y="105544"/>
                    <a:pt x="765745" y="93390"/>
                    <a:pt x="763761" y="84460"/>
                  </a:cubicBezTo>
                  <a:close/>
                  <a:moveTo>
                    <a:pt x="1720944" y="2232"/>
                  </a:moveTo>
                  <a:lnTo>
                    <a:pt x="1836286" y="2232"/>
                  </a:lnTo>
                  <a:lnTo>
                    <a:pt x="1836286" y="251147"/>
                  </a:lnTo>
                  <a:lnTo>
                    <a:pt x="1881679" y="187151"/>
                  </a:lnTo>
                  <a:lnTo>
                    <a:pt x="2029018" y="2232"/>
                  </a:lnTo>
                  <a:lnTo>
                    <a:pt x="2157011" y="2232"/>
                  </a:lnTo>
                  <a:lnTo>
                    <a:pt x="1967255" y="242962"/>
                  </a:lnTo>
                  <a:lnTo>
                    <a:pt x="2158499" y="546199"/>
                  </a:lnTo>
                  <a:lnTo>
                    <a:pt x="2027530" y="546199"/>
                  </a:lnTo>
                  <a:lnTo>
                    <a:pt x="1885027" y="317004"/>
                  </a:lnTo>
                  <a:lnTo>
                    <a:pt x="1836286" y="351978"/>
                  </a:lnTo>
                  <a:lnTo>
                    <a:pt x="1836286" y="546199"/>
                  </a:lnTo>
                  <a:lnTo>
                    <a:pt x="1720944" y="546199"/>
                  </a:lnTo>
                  <a:close/>
                  <a:moveTo>
                    <a:pt x="1103638" y="2232"/>
                  </a:moveTo>
                  <a:lnTo>
                    <a:pt x="1249118" y="2232"/>
                  </a:lnTo>
                  <a:lnTo>
                    <a:pt x="1485382" y="409649"/>
                  </a:lnTo>
                  <a:lnTo>
                    <a:pt x="1487987" y="409649"/>
                  </a:lnTo>
                  <a:cubicBezTo>
                    <a:pt x="1484266" y="338956"/>
                    <a:pt x="1482406" y="288975"/>
                    <a:pt x="1482406" y="259705"/>
                  </a:cubicBezTo>
                  <a:lnTo>
                    <a:pt x="1482406" y="2232"/>
                  </a:lnTo>
                  <a:lnTo>
                    <a:pt x="1586213" y="2232"/>
                  </a:lnTo>
                  <a:lnTo>
                    <a:pt x="1586213" y="546199"/>
                  </a:lnTo>
                  <a:lnTo>
                    <a:pt x="1439618" y="546199"/>
                  </a:lnTo>
                  <a:lnTo>
                    <a:pt x="1202981" y="134689"/>
                  </a:lnTo>
                  <a:lnTo>
                    <a:pt x="1199632" y="134689"/>
                  </a:lnTo>
                  <a:cubicBezTo>
                    <a:pt x="1204345" y="207367"/>
                    <a:pt x="1206702" y="259209"/>
                    <a:pt x="1206702" y="290215"/>
                  </a:cubicBezTo>
                  <a:lnTo>
                    <a:pt x="1206702" y="546199"/>
                  </a:lnTo>
                  <a:lnTo>
                    <a:pt x="1103638" y="546199"/>
                  </a:lnTo>
                  <a:close/>
                  <a:moveTo>
                    <a:pt x="0" y="2232"/>
                  </a:moveTo>
                  <a:lnTo>
                    <a:pt x="115342" y="2232"/>
                  </a:lnTo>
                  <a:lnTo>
                    <a:pt x="115342" y="215429"/>
                  </a:lnTo>
                  <a:lnTo>
                    <a:pt x="330771" y="215429"/>
                  </a:lnTo>
                  <a:lnTo>
                    <a:pt x="330771" y="2232"/>
                  </a:lnTo>
                  <a:lnTo>
                    <a:pt x="445740" y="2232"/>
                  </a:lnTo>
                  <a:lnTo>
                    <a:pt x="445740" y="546199"/>
                  </a:lnTo>
                  <a:lnTo>
                    <a:pt x="330771" y="546199"/>
                  </a:lnTo>
                  <a:lnTo>
                    <a:pt x="330771" y="311423"/>
                  </a:lnTo>
                  <a:lnTo>
                    <a:pt x="115342" y="311423"/>
                  </a:lnTo>
                  <a:lnTo>
                    <a:pt x="115342" y="546199"/>
                  </a:lnTo>
                  <a:lnTo>
                    <a:pt x="0" y="546199"/>
                  </a:lnTo>
                  <a:close/>
                  <a:moveTo>
                    <a:pt x="692696" y="0"/>
                  </a:moveTo>
                  <a:lnTo>
                    <a:pt x="833710" y="0"/>
                  </a:lnTo>
                  <a:lnTo>
                    <a:pt x="1026443" y="546199"/>
                  </a:lnTo>
                  <a:lnTo>
                    <a:pt x="902171" y="546199"/>
                  </a:lnTo>
                  <a:lnTo>
                    <a:pt x="862732" y="416719"/>
                  </a:lnTo>
                  <a:lnTo>
                    <a:pt x="664418" y="416719"/>
                  </a:lnTo>
                  <a:lnTo>
                    <a:pt x="624979" y="546199"/>
                  </a:lnTo>
                  <a:lnTo>
                    <a:pt x="500707" y="546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7805981" y="2736364"/>
              <a:ext cx="1308596" cy="559966"/>
            </a:xfrm>
            <a:custGeom>
              <a:avLst/>
              <a:gdLst>
                <a:gd name="connsiteX0" fmla="*/ 1243856 w 1308596"/>
                <a:gd name="connsiteY0" fmla="*/ 433462 h 559966"/>
                <a:gd name="connsiteX1" fmla="*/ 1291667 w 1308596"/>
                <a:gd name="connsiteY1" fmla="*/ 449833 h 559966"/>
                <a:gd name="connsiteX2" fmla="*/ 1308596 w 1308596"/>
                <a:gd name="connsiteY2" fmla="*/ 496714 h 559966"/>
                <a:gd name="connsiteX3" fmla="*/ 1291481 w 1308596"/>
                <a:gd name="connsiteY3" fmla="*/ 543037 h 559966"/>
                <a:gd name="connsiteX4" fmla="*/ 1243856 w 1308596"/>
                <a:gd name="connsiteY4" fmla="*/ 559966 h 559966"/>
                <a:gd name="connsiteX5" fmla="*/ 1195486 w 1308596"/>
                <a:gd name="connsiteY5" fmla="*/ 543409 h 559966"/>
                <a:gd name="connsiteX6" fmla="*/ 1178371 w 1308596"/>
                <a:gd name="connsiteY6" fmla="*/ 496714 h 559966"/>
                <a:gd name="connsiteX7" fmla="*/ 1195114 w 1308596"/>
                <a:gd name="connsiteY7" fmla="*/ 449461 h 559966"/>
                <a:gd name="connsiteX8" fmla="*/ 1243856 w 1308596"/>
                <a:gd name="connsiteY8" fmla="*/ 433462 h 559966"/>
                <a:gd name="connsiteX9" fmla="*/ 259705 w 1308596"/>
                <a:gd name="connsiteY9" fmla="*/ 95994 h 559966"/>
                <a:gd name="connsiteX10" fmla="*/ 155897 w 1308596"/>
                <a:gd name="connsiteY10" fmla="*/ 142317 h 559966"/>
                <a:gd name="connsiteX11" fmla="*/ 120922 w 1308596"/>
                <a:gd name="connsiteY11" fmla="*/ 279797 h 559966"/>
                <a:gd name="connsiteX12" fmla="*/ 155525 w 1308596"/>
                <a:gd name="connsiteY12" fmla="*/ 417091 h 559966"/>
                <a:gd name="connsiteX13" fmla="*/ 258961 w 1308596"/>
                <a:gd name="connsiteY13" fmla="*/ 463227 h 559966"/>
                <a:gd name="connsiteX14" fmla="*/ 396999 w 1308596"/>
                <a:gd name="connsiteY14" fmla="*/ 279797 h 559966"/>
                <a:gd name="connsiteX15" fmla="*/ 259705 w 1308596"/>
                <a:gd name="connsiteY15" fmla="*/ 95994 h 559966"/>
                <a:gd name="connsiteX16" fmla="*/ 619433 w 1308596"/>
                <a:gd name="connsiteY16" fmla="*/ 8557 h 559966"/>
                <a:gd name="connsiteX17" fmla="*/ 734403 w 1308596"/>
                <a:gd name="connsiteY17" fmla="*/ 8557 h 559966"/>
                <a:gd name="connsiteX18" fmla="*/ 734403 w 1308596"/>
                <a:gd name="connsiteY18" fmla="*/ 341560 h 559966"/>
                <a:gd name="connsiteX19" fmla="*/ 759704 w 1308596"/>
                <a:gd name="connsiteY19" fmla="*/ 433834 h 559966"/>
                <a:gd name="connsiteX20" fmla="*/ 843420 w 1308596"/>
                <a:gd name="connsiteY20" fmla="*/ 463227 h 559966"/>
                <a:gd name="connsiteX21" fmla="*/ 925461 w 1308596"/>
                <a:gd name="connsiteY21" fmla="*/ 433648 h 559966"/>
                <a:gd name="connsiteX22" fmla="*/ 950948 w 1308596"/>
                <a:gd name="connsiteY22" fmla="*/ 340816 h 559966"/>
                <a:gd name="connsiteX23" fmla="*/ 950948 w 1308596"/>
                <a:gd name="connsiteY23" fmla="*/ 8557 h 559966"/>
                <a:gd name="connsiteX24" fmla="*/ 1065918 w 1308596"/>
                <a:gd name="connsiteY24" fmla="*/ 8557 h 559966"/>
                <a:gd name="connsiteX25" fmla="*/ 1065918 w 1308596"/>
                <a:gd name="connsiteY25" fmla="*/ 360536 h 559966"/>
                <a:gd name="connsiteX26" fmla="*/ 1038943 w 1308596"/>
                <a:gd name="connsiteY26" fmla="*/ 466204 h 559966"/>
                <a:gd name="connsiteX27" fmla="*/ 960994 w 1308596"/>
                <a:gd name="connsiteY27" fmla="*/ 535781 h 559966"/>
                <a:gd name="connsiteX28" fmla="*/ 840443 w 1308596"/>
                <a:gd name="connsiteY28" fmla="*/ 559966 h 559966"/>
                <a:gd name="connsiteX29" fmla="*/ 677476 w 1308596"/>
                <a:gd name="connsiteY29" fmla="*/ 506201 h 559966"/>
                <a:gd name="connsiteX30" fmla="*/ 619433 w 1308596"/>
                <a:gd name="connsiteY30" fmla="*/ 359048 h 559966"/>
                <a:gd name="connsiteX31" fmla="*/ 1179859 w 1308596"/>
                <a:gd name="connsiteY31" fmla="*/ 5954 h 559966"/>
                <a:gd name="connsiteX32" fmla="*/ 1308595 w 1308596"/>
                <a:gd name="connsiteY32" fmla="*/ 5954 h 559966"/>
                <a:gd name="connsiteX33" fmla="*/ 1289619 w 1308596"/>
                <a:gd name="connsiteY33" fmla="*/ 369467 h 559966"/>
                <a:gd name="connsiteX34" fmla="*/ 1198834 w 1308596"/>
                <a:gd name="connsiteY34" fmla="*/ 369467 h 559966"/>
                <a:gd name="connsiteX35" fmla="*/ 259705 w 1308596"/>
                <a:gd name="connsiteY35" fmla="*/ 0 h 559966"/>
                <a:gd name="connsiteX36" fmla="*/ 451507 w 1308596"/>
                <a:gd name="connsiteY36" fmla="*/ 72181 h 559966"/>
                <a:gd name="connsiteX37" fmla="*/ 517921 w 1308596"/>
                <a:gd name="connsiteY37" fmla="*/ 279797 h 559966"/>
                <a:gd name="connsiteX38" fmla="*/ 450949 w 1308596"/>
                <a:gd name="connsiteY38" fmla="*/ 487412 h 559966"/>
                <a:gd name="connsiteX39" fmla="*/ 258961 w 1308596"/>
                <a:gd name="connsiteY39" fmla="*/ 559966 h 559966"/>
                <a:gd name="connsiteX40" fmla="*/ 66972 w 1308596"/>
                <a:gd name="connsiteY40" fmla="*/ 487412 h 559966"/>
                <a:gd name="connsiteX41" fmla="*/ 0 w 1308596"/>
                <a:gd name="connsiteY41" fmla="*/ 279052 h 559966"/>
                <a:gd name="connsiteX42" fmla="*/ 67158 w 1308596"/>
                <a:gd name="connsiteY42" fmla="*/ 71623 h 559966"/>
                <a:gd name="connsiteX43" fmla="*/ 259705 w 1308596"/>
                <a:gd name="connsiteY43" fmla="*/ 0 h 55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08596" h="559966">
                  <a:moveTo>
                    <a:pt x="1243856" y="433462"/>
                  </a:moveTo>
                  <a:cubicBezTo>
                    <a:pt x="1264444" y="433462"/>
                    <a:pt x="1280380" y="438919"/>
                    <a:pt x="1291667" y="449833"/>
                  </a:cubicBezTo>
                  <a:cubicBezTo>
                    <a:pt x="1302953" y="460747"/>
                    <a:pt x="1308596" y="476374"/>
                    <a:pt x="1308596" y="496714"/>
                  </a:cubicBezTo>
                  <a:cubicBezTo>
                    <a:pt x="1308596" y="516310"/>
                    <a:pt x="1302891" y="531751"/>
                    <a:pt x="1291481" y="543037"/>
                  </a:cubicBezTo>
                  <a:cubicBezTo>
                    <a:pt x="1280070" y="554323"/>
                    <a:pt x="1264195" y="559966"/>
                    <a:pt x="1243856" y="559966"/>
                  </a:cubicBezTo>
                  <a:cubicBezTo>
                    <a:pt x="1223020" y="559966"/>
                    <a:pt x="1206897" y="554447"/>
                    <a:pt x="1195486" y="543409"/>
                  </a:cubicBezTo>
                  <a:cubicBezTo>
                    <a:pt x="1184076" y="532371"/>
                    <a:pt x="1178371" y="516806"/>
                    <a:pt x="1178371" y="496714"/>
                  </a:cubicBezTo>
                  <a:cubicBezTo>
                    <a:pt x="1178371" y="475878"/>
                    <a:pt x="1183952" y="460127"/>
                    <a:pt x="1195114" y="449461"/>
                  </a:cubicBezTo>
                  <a:cubicBezTo>
                    <a:pt x="1206276" y="438795"/>
                    <a:pt x="1222524" y="433462"/>
                    <a:pt x="1243856" y="433462"/>
                  </a:cubicBezTo>
                  <a:close/>
                  <a:moveTo>
                    <a:pt x="259705" y="95994"/>
                  </a:moveTo>
                  <a:cubicBezTo>
                    <a:pt x="213816" y="95994"/>
                    <a:pt x="179213" y="111435"/>
                    <a:pt x="155897" y="142317"/>
                  </a:cubicBezTo>
                  <a:cubicBezTo>
                    <a:pt x="132581" y="173198"/>
                    <a:pt x="120922" y="219025"/>
                    <a:pt x="120922" y="279797"/>
                  </a:cubicBezTo>
                  <a:cubicBezTo>
                    <a:pt x="120922" y="340568"/>
                    <a:pt x="132457" y="386333"/>
                    <a:pt x="155525" y="417091"/>
                  </a:cubicBezTo>
                  <a:cubicBezTo>
                    <a:pt x="178593" y="447848"/>
                    <a:pt x="213072" y="463227"/>
                    <a:pt x="258961" y="463227"/>
                  </a:cubicBezTo>
                  <a:cubicBezTo>
                    <a:pt x="350986" y="463227"/>
                    <a:pt x="396999" y="402084"/>
                    <a:pt x="396999" y="279797"/>
                  </a:cubicBezTo>
                  <a:cubicBezTo>
                    <a:pt x="396999" y="157261"/>
                    <a:pt x="351234" y="95994"/>
                    <a:pt x="259705" y="95994"/>
                  </a:cubicBezTo>
                  <a:close/>
                  <a:moveTo>
                    <a:pt x="619433" y="8557"/>
                  </a:moveTo>
                  <a:lnTo>
                    <a:pt x="734403" y="8557"/>
                  </a:lnTo>
                  <a:lnTo>
                    <a:pt x="734403" y="341560"/>
                  </a:lnTo>
                  <a:cubicBezTo>
                    <a:pt x="734403" y="383480"/>
                    <a:pt x="742837" y="414238"/>
                    <a:pt x="759704" y="433834"/>
                  </a:cubicBezTo>
                  <a:cubicBezTo>
                    <a:pt x="776571" y="453429"/>
                    <a:pt x="804476" y="463227"/>
                    <a:pt x="843420" y="463227"/>
                  </a:cubicBezTo>
                  <a:cubicBezTo>
                    <a:pt x="881123" y="463227"/>
                    <a:pt x="908470" y="453368"/>
                    <a:pt x="925461" y="433648"/>
                  </a:cubicBezTo>
                  <a:cubicBezTo>
                    <a:pt x="942452" y="413928"/>
                    <a:pt x="950948" y="382984"/>
                    <a:pt x="950948" y="340816"/>
                  </a:cubicBezTo>
                  <a:lnTo>
                    <a:pt x="950948" y="8557"/>
                  </a:lnTo>
                  <a:lnTo>
                    <a:pt x="1065918" y="8557"/>
                  </a:lnTo>
                  <a:lnTo>
                    <a:pt x="1065918" y="360536"/>
                  </a:lnTo>
                  <a:cubicBezTo>
                    <a:pt x="1065918" y="400719"/>
                    <a:pt x="1056926" y="435942"/>
                    <a:pt x="1038943" y="466204"/>
                  </a:cubicBezTo>
                  <a:cubicBezTo>
                    <a:pt x="1020959" y="496466"/>
                    <a:pt x="994976" y="519658"/>
                    <a:pt x="960994" y="535781"/>
                  </a:cubicBezTo>
                  <a:cubicBezTo>
                    <a:pt x="927011" y="551904"/>
                    <a:pt x="886828" y="559966"/>
                    <a:pt x="840443" y="559966"/>
                  </a:cubicBezTo>
                  <a:cubicBezTo>
                    <a:pt x="770494" y="559966"/>
                    <a:pt x="716172" y="542044"/>
                    <a:pt x="677476" y="506201"/>
                  </a:cubicBezTo>
                  <a:cubicBezTo>
                    <a:pt x="638781" y="470359"/>
                    <a:pt x="619433" y="421307"/>
                    <a:pt x="619433" y="359048"/>
                  </a:cubicBezTo>
                  <a:close/>
                  <a:moveTo>
                    <a:pt x="1179859" y="5954"/>
                  </a:moveTo>
                  <a:lnTo>
                    <a:pt x="1308595" y="5954"/>
                  </a:lnTo>
                  <a:lnTo>
                    <a:pt x="1289619" y="369467"/>
                  </a:lnTo>
                  <a:lnTo>
                    <a:pt x="1198834" y="369467"/>
                  </a:lnTo>
                  <a:close/>
                  <a:moveTo>
                    <a:pt x="259705" y="0"/>
                  </a:moveTo>
                  <a:cubicBezTo>
                    <a:pt x="343296" y="0"/>
                    <a:pt x="407231" y="24060"/>
                    <a:pt x="451507" y="72181"/>
                  </a:cubicBezTo>
                  <a:cubicBezTo>
                    <a:pt x="495783" y="120302"/>
                    <a:pt x="517921" y="189508"/>
                    <a:pt x="517921" y="279797"/>
                  </a:cubicBezTo>
                  <a:cubicBezTo>
                    <a:pt x="517921" y="369838"/>
                    <a:pt x="495597" y="439043"/>
                    <a:pt x="450949" y="487412"/>
                  </a:cubicBezTo>
                  <a:cubicBezTo>
                    <a:pt x="406300" y="535781"/>
                    <a:pt x="342304" y="559966"/>
                    <a:pt x="258961" y="559966"/>
                  </a:cubicBezTo>
                  <a:cubicBezTo>
                    <a:pt x="175617" y="559966"/>
                    <a:pt x="111621" y="535781"/>
                    <a:pt x="66972" y="487412"/>
                  </a:cubicBezTo>
                  <a:cubicBezTo>
                    <a:pt x="22324" y="439043"/>
                    <a:pt x="0" y="369590"/>
                    <a:pt x="0" y="279052"/>
                  </a:cubicBezTo>
                  <a:cubicBezTo>
                    <a:pt x="0" y="188515"/>
                    <a:pt x="22386" y="119372"/>
                    <a:pt x="67158" y="71623"/>
                  </a:cubicBezTo>
                  <a:cubicBezTo>
                    <a:pt x="111931" y="23874"/>
                    <a:pt x="176113" y="0"/>
                    <a:pt x="2597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9680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071254" y="6461797"/>
            <a:ext cx="20494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  <a:hlinkClick r:id="rId3"/>
              </a:rPr>
              <a:t>www.showeet.com</a:t>
            </a:r>
            <a:r>
              <a:rPr lang="en-US" sz="120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</a:rPr>
              <a:t>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28" name="Freeform 438">
            <a:hlinkClick r:id="rId4"/>
          </p:cNvPr>
          <p:cNvSpPr/>
          <p:nvPr/>
        </p:nvSpPr>
        <p:spPr>
          <a:xfrm>
            <a:off x="340830" y="4512735"/>
            <a:ext cx="445097" cy="468552"/>
          </a:xfrm>
          <a:custGeom>
            <a:avLst/>
            <a:gdLst>
              <a:gd name="connsiteX0" fmla="*/ 166491 w 445666"/>
              <a:gd name="connsiteY0" fmla="*/ 295796 h 468766"/>
              <a:gd name="connsiteX1" fmla="*/ 136911 w 445666"/>
              <a:gd name="connsiteY1" fmla="*/ 297768 h 468766"/>
              <a:gd name="connsiteX2" fmla="*/ 106627 w 445666"/>
              <a:gd name="connsiteY2" fmla="*/ 304811 h 468766"/>
              <a:gd name="connsiteX3" fmla="*/ 79302 w 445666"/>
              <a:gd name="connsiteY3" fmla="*/ 317769 h 468766"/>
              <a:gd name="connsiteX4" fmla="*/ 60004 w 445666"/>
              <a:gd name="connsiteY4" fmla="*/ 338757 h 468766"/>
              <a:gd name="connsiteX5" fmla="*/ 52398 w 445666"/>
              <a:gd name="connsiteY5" fmla="*/ 368477 h 468766"/>
              <a:gd name="connsiteX6" fmla="*/ 62258 w 445666"/>
              <a:gd name="connsiteY6" fmla="*/ 403268 h 468766"/>
              <a:gd name="connsiteX7" fmla="*/ 88034 w 445666"/>
              <a:gd name="connsiteY7" fmla="*/ 426650 h 468766"/>
              <a:gd name="connsiteX8" fmla="*/ 121558 w 445666"/>
              <a:gd name="connsiteY8" fmla="*/ 439046 h 468766"/>
              <a:gd name="connsiteX9" fmla="*/ 157476 w 445666"/>
              <a:gd name="connsiteY9" fmla="*/ 443131 h 468766"/>
              <a:gd name="connsiteX10" fmla="*/ 188887 w 445666"/>
              <a:gd name="connsiteY10" fmla="*/ 439468 h 468766"/>
              <a:gd name="connsiteX11" fmla="*/ 216776 w 445666"/>
              <a:gd name="connsiteY11" fmla="*/ 428481 h 468766"/>
              <a:gd name="connsiteX12" fmla="*/ 237341 w 445666"/>
              <a:gd name="connsiteY12" fmla="*/ 407917 h 468766"/>
              <a:gd name="connsiteX13" fmla="*/ 245088 w 445666"/>
              <a:gd name="connsiteY13" fmla="*/ 377210 h 468766"/>
              <a:gd name="connsiteX14" fmla="*/ 243116 w 445666"/>
              <a:gd name="connsiteY14" fmla="*/ 363406 h 468766"/>
              <a:gd name="connsiteX15" fmla="*/ 239032 w 445666"/>
              <a:gd name="connsiteY15" fmla="*/ 351574 h 468766"/>
              <a:gd name="connsiteX16" fmla="*/ 231425 w 445666"/>
              <a:gd name="connsiteY16" fmla="*/ 339884 h 468766"/>
              <a:gd name="connsiteX17" fmla="*/ 223114 w 445666"/>
              <a:gd name="connsiteY17" fmla="*/ 330024 h 468766"/>
              <a:gd name="connsiteX18" fmla="*/ 212269 w 445666"/>
              <a:gd name="connsiteY18" fmla="*/ 320305 h 468766"/>
              <a:gd name="connsiteX19" fmla="*/ 201986 w 445666"/>
              <a:gd name="connsiteY19" fmla="*/ 312135 h 468766"/>
              <a:gd name="connsiteX20" fmla="*/ 190296 w 445666"/>
              <a:gd name="connsiteY20" fmla="*/ 303684 h 468766"/>
              <a:gd name="connsiteX21" fmla="*/ 180013 w 445666"/>
              <a:gd name="connsiteY21" fmla="*/ 296359 h 468766"/>
              <a:gd name="connsiteX22" fmla="*/ 166491 w 445666"/>
              <a:gd name="connsiteY22" fmla="*/ 295796 h 468766"/>
              <a:gd name="connsiteX23" fmla="*/ 356082 w 445666"/>
              <a:gd name="connsiteY23" fmla="*/ 135221 h 468766"/>
              <a:gd name="connsiteX24" fmla="*/ 385662 w 445666"/>
              <a:gd name="connsiteY24" fmla="*/ 135221 h 468766"/>
              <a:gd name="connsiteX25" fmla="*/ 385662 w 445666"/>
              <a:gd name="connsiteY25" fmla="*/ 196352 h 468766"/>
              <a:gd name="connsiteX26" fmla="*/ 445666 w 445666"/>
              <a:gd name="connsiteY26" fmla="*/ 196352 h 468766"/>
              <a:gd name="connsiteX27" fmla="*/ 445666 w 445666"/>
              <a:gd name="connsiteY27" fmla="*/ 226777 h 468766"/>
              <a:gd name="connsiteX28" fmla="*/ 385662 w 445666"/>
              <a:gd name="connsiteY28" fmla="*/ 226777 h 468766"/>
              <a:gd name="connsiteX29" fmla="*/ 385662 w 445666"/>
              <a:gd name="connsiteY29" fmla="*/ 288471 h 468766"/>
              <a:gd name="connsiteX30" fmla="*/ 356082 w 445666"/>
              <a:gd name="connsiteY30" fmla="*/ 288471 h 468766"/>
              <a:gd name="connsiteX31" fmla="*/ 356082 w 445666"/>
              <a:gd name="connsiteY31" fmla="*/ 226777 h 468766"/>
              <a:gd name="connsiteX32" fmla="*/ 296359 w 445666"/>
              <a:gd name="connsiteY32" fmla="*/ 226777 h 468766"/>
              <a:gd name="connsiteX33" fmla="*/ 296359 w 445666"/>
              <a:gd name="connsiteY33" fmla="*/ 196352 h 468766"/>
              <a:gd name="connsiteX34" fmla="*/ 356082 w 445666"/>
              <a:gd name="connsiteY34" fmla="*/ 196352 h 468766"/>
              <a:gd name="connsiteX35" fmla="*/ 137193 w 445666"/>
              <a:gd name="connsiteY35" fmla="*/ 23100 h 468766"/>
              <a:gd name="connsiteX36" fmla="*/ 113952 w 445666"/>
              <a:gd name="connsiteY36" fmla="*/ 28594 h 468766"/>
              <a:gd name="connsiteX37" fmla="*/ 95500 w 445666"/>
              <a:gd name="connsiteY37" fmla="*/ 43383 h 468766"/>
              <a:gd name="connsiteX38" fmla="*/ 82260 w 445666"/>
              <a:gd name="connsiteY38" fmla="*/ 88457 h 468766"/>
              <a:gd name="connsiteX39" fmla="*/ 85076 w 445666"/>
              <a:gd name="connsiteY39" fmla="*/ 115924 h 468766"/>
              <a:gd name="connsiteX40" fmla="*/ 93950 w 445666"/>
              <a:gd name="connsiteY40" fmla="*/ 144940 h 468766"/>
              <a:gd name="connsiteX41" fmla="*/ 108599 w 445666"/>
              <a:gd name="connsiteY41" fmla="*/ 170998 h 468766"/>
              <a:gd name="connsiteX42" fmla="*/ 129728 w 445666"/>
              <a:gd name="connsiteY42" fmla="*/ 189873 h 468766"/>
              <a:gd name="connsiteX43" fmla="*/ 156913 w 445666"/>
              <a:gd name="connsiteY43" fmla="*/ 197197 h 468766"/>
              <a:gd name="connsiteX44" fmla="*/ 178886 w 445666"/>
              <a:gd name="connsiteY44" fmla="*/ 192549 h 468766"/>
              <a:gd name="connsiteX45" fmla="*/ 197479 w 445666"/>
              <a:gd name="connsiteY45" fmla="*/ 180295 h 468766"/>
              <a:gd name="connsiteX46" fmla="*/ 212410 w 445666"/>
              <a:gd name="connsiteY46" fmla="*/ 135503 h 468766"/>
              <a:gd name="connsiteX47" fmla="*/ 207621 w 445666"/>
              <a:gd name="connsiteY47" fmla="*/ 100289 h 468766"/>
              <a:gd name="connsiteX48" fmla="*/ 193958 w 445666"/>
              <a:gd name="connsiteY48" fmla="*/ 63807 h 468766"/>
              <a:gd name="connsiteX49" fmla="*/ 170153 w 445666"/>
              <a:gd name="connsiteY49" fmla="*/ 34650 h 468766"/>
              <a:gd name="connsiteX50" fmla="*/ 137193 w 445666"/>
              <a:gd name="connsiteY50" fmla="*/ 23100 h 468766"/>
              <a:gd name="connsiteX51" fmla="*/ 180576 w 445666"/>
              <a:gd name="connsiteY51" fmla="*/ 0 h 468766"/>
              <a:gd name="connsiteX52" fmla="*/ 298331 w 445666"/>
              <a:gd name="connsiteY52" fmla="*/ 0 h 468766"/>
              <a:gd name="connsiteX53" fmla="*/ 259455 w 445666"/>
              <a:gd name="connsiteY53" fmla="*/ 24791 h 468766"/>
              <a:gd name="connsiteX54" fmla="*/ 222551 w 445666"/>
              <a:gd name="connsiteY54" fmla="*/ 24791 h 468766"/>
              <a:gd name="connsiteX55" fmla="*/ 254103 w 445666"/>
              <a:gd name="connsiteY55" fmla="*/ 62258 h 468766"/>
              <a:gd name="connsiteX56" fmla="*/ 264808 w 445666"/>
              <a:gd name="connsiteY56" fmla="*/ 107332 h 468766"/>
              <a:gd name="connsiteX57" fmla="*/ 257906 w 445666"/>
              <a:gd name="connsiteY57" fmla="*/ 143813 h 468766"/>
              <a:gd name="connsiteX58" fmla="*/ 241285 w 445666"/>
              <a:gd name="connsiteY58" fmla="*/ 170012 h 468766"/>
              <a:gd name="connsiteX59" fmla="*/ 221706 w 445666"/>
              <a:gd name="connsiteY59" fmla="*/ 188323 h 468766"/>
              <a:gd name="connsiteX60" fmla="*/ 204944 w 445666"/>
              <a:gd name="connsiteY60" fmla="*/ 205648 h 468766"/>
              <a:gd name="connsiteX61" fmla="*/ 198042 w 445666"/>
              <a:gd name="connsiteY61" fmla="*/ 224242 h 468766"/>
              <a:gd name="connsiteX62" fmla="*/ 207057 w 445666"/>
              <a:gd name="connsiteY62" fmla="*/ 244102 h 468766"/>
              <a:gd name="connsiteX63" fmla="*/ 228890 w 445666"/>
              <a:gd name="connsiteY63" fmla="*/ 263258 h 468766"/>
              <a:gd name="connsiteX64" fmla="*/ 254385 w 445666"/>
              <a:gd name="connsiteY64" fmla="*/ 283964 h 468766"/>
              <a:gd name="connsiteX65" fmla="*/ 276076 w 445666"/>
              <a:gd name="connsiteY65" fmla="*/ 313262 h 468766"/>
              <a:gd name="connsiteX66" fmla="*/ 285091 w 445666"/>
              <a:gd name="connsiteY66" fmla="*/ 353265 h 468766"/>
              <a:gd name="connsiteX67" fmla="*/ 271569 w 445666"/>
              <a:gd name="connsiteY67" fmla="*/ 402001 h 468766"/>
              <a:gd name="connsiteX68" fmla="*/ 212128 w 445666"/>
              <a:gd name="connsiteY68" fmla="*/ 452568 h 468766"/>
              <a:gd name="connsiteX69" fmla="*/ 128178 w 445666"/>
              <a:gd name="connsiteY69" fmla="*/ 468766 h 468766"/>
              <a:gd name="connsiteX70" fmla="*/ 58737 w 445666"/>
              <a:gd name="connsiteY70" fmla="*/ 457075 h 468766"/>
              <a:gd name="connsiteX71" fmla="*/ 10423 w 445666"/>
              <a:gd name="connsiteY71" fmla="*/ 418340 h 468766"/>
              <a:gd name="connsiteX72" fmla="*/ 0 w 445666"/>
              <a:gd name="connsiteY72" fmla="*/ 381436 h 468766"/>
              <a:gd name="connsiteX73" fmla="*/ 12536 w 445666"/>
              <a:gd name="connsiteY73" fmla="*/ 339179 h 468766"/>
              <a:gd name="connsiteX74" fmla="*/ 45919 w 445666"/>
              <a:gd name="connsiteY74" fmla="*/ 306783 h 468766"/>
              <a:gd name="connsiteX75" fmla="*/ 159730 w 445666"/>
              <a:gd name="connsiteY75" fmla="*/ 278611 h 468766"/>
              <a:gd name="connsiteX76" fmla="*/ 146349 w 445666"/>
              <a:gd name="connsiteY76" fmla="*/ 257765 h 468766"/>
              <a:gd name="connsiteX77" fmla="*/ 141982 w 445666"/>
              <a:gd name="connsiteY77" fmla="*/ 237200 h 468766"/>
              <a:gd name="connsiteX78" fmla="*/ 147898 w 445666"/>
              <a:gd name="connsiteY78" fmla="*/ 213255 h 468766"/>
              <a:gd name="connsiteX79" fmla="*/ 128742 w 445666"/>
              <a:gd name="connsiteY79" fmla="*/ 214382 h 468766"/>
              <a:gd name="connsiteX80" fmla="*/ 58455 w 445666"/>
              <a:gd name="connsiteY80" fmla="*/ 187196 h 468766"/>
              <a:gd name="connsiteX81" fmla="*/ 29861 w 445666"/>
              <a:gd name="connsiteY81" fmla="*/ 118318 h 468766"/>
              <a:gd name="connsiteX82" fmla="*/ 40003 w 445666"/>
              <a:gd name="connsiteY82" fmla="*/ 73526 h 468766"/>
              <a:gd name="connsiteX83" fmla="*/ 67892 w 445666"/>
              <a:gd name="connsiteY83" fmla="*/ 36622 h 468766"/>
              <a:gd name="connsiteX84" fmla="*/ 119305 w 445666"/>
              <a:gd name="connsiteY84" fmla="*/ 9015 h 468766"/>
              <a:gd name="connsiteX85" fmla="*/ 180576 w 445666"/>
              <a:gd name="connsiteY85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45666" h="468766">
                <a:moveTo>
                  <a:pt x="166491" y="295796"/>
                </a:moveTo>
                <a:cubicBezTo>
                  <a:pt x="156537" y="295796"/>
                  <a:pt x="146677" y="296453"/>
                  <a:pt x="136911" y="297768"/>
                </a:cubicBezTo>
                <a:cubicBezTo>
                  <a:pt x="127145" y="299083"/>
                  <a:pt x="117051" y="301430"/>
                  <a:pt x="106627" y="304811"/>
                </a:cubicBezTo>
                <a:cubicBezTo>
                  <a:pt x="96204" y="308191"/>
                  <a:pt x="87095" y="312511"/>
                  <a:pt x="79302" y="317769"/>
                </a:cubicBezTo>
                <a:cubicBezTo>
                  <a:pt x="71507" y="323028"/>
                  <a:pt x="65075" y="330024"/>
                  <a:pt x="60004" y="338757"/>
                </a:cubicBezTo>
                <a:cubicBezTo>
                  <a:pt x="54933" y="347490"/>
                  <a:pt x="52398" y="357396"/>
                  <a:pt x="52398" y="368477"/>
                </a:cubicBezTo>
                <a:cubicBezTo>
                  <a:pt x="52398" y="381623"/>
                  <a:pt x="55685" y="393221"/>
                  <a:pt x="62258" y="403268"/>
                </a:cubicBezTo>
                <a:cubicBezTo>
                  <a:pt x="68831" y="413316"/>
                  <a:pt x="77423" y="421110"/>
                  <a:pt x="88034" y="426650"/>
                </a:cubicBezTo>
                <a:cubicBezTo>
                  <a:pt x="98645" y="432191"/>
                  <a:pt x="109820" y="436322"/>
                  <a:pt x="121558" y="439046"/>
                </a:cubicBezTo>
                <a:cubicBezTo>
                  <a:pt x="133296" y="441769"/>
                  <a:pt x="145269" y="443131"/>
                  <a:pt x="157476" y="443131"/>
                </a:cubicBezTo>
                <a:cubicBezTo>
                  <a:pt x="168369" y="443131"/>
                  <a:pt x="178839" y="441910"/>
                  <a:pt x="188887" y="439468"/>
                </a:cubicBezTo>
                <a:cubicBezTo>
                  <a:pt x="198935" y="437027"/>
                  <a:pt x="208230" y="433365"/>
                  <a:pt x="216776" y="428481"/>
                </a:cubicBezTo>
                <a:cubicBezTo>
                  <a:pt x="225321" y="423599"/>
                  <a:pt x="232176" y="416743"/>
                  <a:pt x="237341" y="407917"/>
                </a:cubicBezTo>
                <a:cubicBezTo>
                  <a:pt x="242505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4"/>
                </a:cubicBezTo>
                <a:cubicBezTo>
                  <a:pt x="237623" y="348194"/>
                  <a:pt x="235088" y="344297"/>
                  <a:pt x="231425" y="339884"/>
                </a:cubicBezTo>
                <a:cubicBezTo>
                  <a:pt x="227763" y="335470"/>
                  <a:pt x="224992" y="332183"/>
                  <a:pt x="223114" y="330024"/>
                </a:cubicBezTo>
                <a:cubicBezTo>
                  <a:pt x="221236" y="327864"/>
                  <a:pt x="217621" y="324624"/>
                  <a:pt x="212269" y="320305"/>
                </a:cubicBezTo>
                <a:cubicBezTo>
                  <a:pt x="206916" y="315985"/>
                  <a:pt x="203488" y="313262"/>
                  <a:pt x="201986" y="312135"/>
                </a:cubicBezTo>
                <a:cubicBezTo>
                  <a:pt x="200484" y="311008"/>
                  <a:pt x="196586" y="308191"/>
                  <a:pt x="190296" y="303684"/>
                </a:cubicBezTo>
                <a:cubicBezTo>
                  <a:pt x="184003" y="299176"/>
                  <a:pt x="180576" y="296735"/>
                  <a:pt x="180013" y="296359"/>
                </a:cubicBezTo>
                <a:cubicBezTo>
                  <a:pt x="177007" y="295984"/>
                  <a:pt x="172500" y="295796"/>
                  <a:pt x="166491" y="295796"/>
                </a:cubicBezTo>
                <a:close/>
                <a:moveTo>
                  <a:pt x="356082" y="135221"/>
                </a:moveTo>
                <a:lnTo>
                  <a:pt x="385662" y="135221"/>
                </a:lnTo>
                <a:lnTo>
                  <a:pt x="385662" y="196352"/>
                </a:lnTo>
                <a:lnTo>
                  <a:pt x="445666" y="196352"/>
                </a:lnTo>
                <a:lnTo>
                  <a:pt x="445666" y="226777"/>
                </a:lnTo>
                <a:lnTo>
                  <a:pt x="385662" y="226777"/>
                </a:lnTo>
                <a:lnTo>
                  <a:pt x="385662" y="288471"/>
                </a:lnTo>
                <a:lnTo>
                  <a:pt x="356082" y="288471"/>
                </a:lnTo>
                <a:lnTo>
                  <a:pt x="356082" y="226777"/>
                </a:lnTo>
                <a:lnTo>
                  <a:pt x="296359" y="226777"/>
                </a:lnTo>
                <a:lnTo>
                  <a:pt x="296359" y="196352"/>
                </a:lnTo>
                <a:lnTo>
                  <a:pt x="356082" y="196352"/>
                </a:lnTo>
                <a:close/>
                <a:moveTo>
                  <a:pt x="137193" y="23100"/>
                </a:moveTo>
                <a:cubicBezTo>
                  <a:pt x="129305" y="23100"/>
                  <a:pt x="121558" y="24931"/>
                  <a:pt x="113952" y="28594"/>
                </a:cubicBezTo>
                <a:cubicBezTo>
                  <a:pt x="106345" y="32256"/>
                  <a:pt x="100195" y="37186"/>
                  <a:pt x="95500" y="43383"/>
                </a:cubicBezTo>
                <a:cubicBezTo>
                  <a:pt x="86673" y="54464"/>
                  <a:pt x="82260" y="69488"/>
                  <a:pt x="82260" y="88457"/>
                </a:cubicBezTo>
                <a:cubicBezTo>
                  <a:pt x="82260" y="97096"/>
                  <a:pt x="83198" y="106252"/>
                  <a:pt x="85076" y="115924"/>
                </a:cubicBezTo>
                <a:cubicBezTo>
                  <a:pt x="86954" y="125596"/>
                  <a:pt x="89912" y="135268"/>
                  <a:pt x="93950" y="144940"/>
                </a:cubicBezTo>
                <a:cubicBezTo>
                  <a:pt x="97988" y="154612"/>
                  <a:pt x="102871" y="163298"/>
                  <a:pt x="108599" y="170998"/>
                </a:cubicBezTo>
                <a:cubicBezTo>
                  <a:pt x="114327" y="178698"/>
                  <a:pt x="121370" y="184990"/>
                  <a:pt x="129728" y="189873"/>
                </a:cubicBezTo>
                <a:cubicBezTo>
                  <a:pt x="138085" y="194756"/>
                  <a:pt x="147146" y="197197"/>
                  <a:pt x="156913" y="197197"/>
                </a:cubicBezTo>
                <a:cubicBezTo>
                  <a:pt x="164049" y="197197"/>
                  <a:pt x="171373" y="195648"/>
                  <a:pt x="178886" y="192549"/>
                </a:cubicBezTo>
                <a:cubicBezTo>
                  <a:pt x="186398" y="189450"/>
                  <a:pt x="192596" y="185365"/>
                  <a:pt x="197479" y="180295"/>
                </a:cubicBezTo>
                <a:cubicBezTo>
                  <a:pt x="207432" y="169590"/>
                  <a:pt x="212410" y="154659"/>
                  <a:pt x="212410" y="135503"/>
                </a:cubicBezTo>
                <a:cubicBezTo>
                  <a:pt x="212410" y="124610"/>
                  <a:pt x="210813" y="112872"/>
                  <a:pt x="207621" y="100289"/>
                </a:cubicBezTo>
                <a:cubicBezTo>
                  <a:pt x="204428" y="87706"/>
                  <a:pt x="199873" y="75545"/>
                  <a:pt x="193958" y="63807"/>
                </a:cubicBezTo>
                <a:cubicBezTo>
                  <a:pt x="188042" y="52069"/>
                  <a:pt x="180107" y="42351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80576" y="0"/>
                </a:moveTo>
                <a:lnTo>
                  <a:pt x="298331" y="0"/>
                </a:lnTo>
                <a:lnTo>
                  <a:pt x="259455" y="24791"/>
                </a:lnTo>
                <a:lnTo>
                  <a:pt x="222551" y="24791"/>
                </a:lnTo>
                <a:cubicBezTo>
                  <a:pt x="236449" y="36622"/>
                  <a:pt x="246966" y="49112"/>
                  <a:pt x="254103" y="62258"/>
                </a:cubicBezTo>
                <a:cubicBezTo>
                  <a:pt x="261239" y="75404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4" y="154612"/>
                  <a:pt x="247764" y="163345"/>
                  <a:pt x="241285" y="170012"/>
                </a:cubicBezTo>
                <a:cubicBezTo>
                  <a:pt x="234806" y="176679"/>
                  <a:pt x="228279" y="182783"/>
                  <a:pt x="221706" y="188323"/>
                </a:cubicBezTo>
                <a:cubicBezTo>
                  <a:pt x="215132" y="193864"/>
                  <a:pt x="209545" y="199639"/>
                  <a:pt x="204944" y="205648"/>
                </a:cubicBezTo>
                <a:cubicBezTo>
                  <a:pt x="200343" y="211658"/>
                  <a:pt x="198042" y="217856"/>
                  <a:pt x="198042" y="224242"/>
                </a:cubicBezTo>
                <a:cubicBezTo>
                  <a:pt x="198042" y="231002"/>
                  <a:pt x="201047" y="237623"/>
                  <a:pt x="207057" y="244102"/>
                </a:cubicBezTo>
                <a:cubicBezTo>
                  <a:pt x="213067" y="250581"/>
                  <a:pt x="220344" y="256967"/>
                  <a:pt x="228890" y="263258"/>
                </a:cubicBezTo>
                <a:cubicBezTo>
                  <a:pt x="237435" y="269550"/>
                  <a:pt x="245933" y="276452"/>
                  <a:pt x="254385" y="283964"/>
                </a:cubicBezTo>
                <a:cubicBezTo>
                  <a:pt x="262836" y="291476"/>
                  <a:pt x="270066" y="301242"/>
                  <a:pt x="276076" y="313262"/>
                </a:cubicBezTo>
                <a:cubicBezTo>
                  <a:pt x="282086" y="325282"/>
                  <a:pt x="285091" y="338616"/>
                  <a:pt x="285091" y="353265"/>
                </a:cubicBezTo>
                <a:cubicBezTo>
                  <a:pt x="285091" y="370168"/>
                  <a:pt x="280584" y="386413"/>
                  <a:pt x="271569" y="402001"/>
                </a:cubicBezTo>
                <a:cubicBezTo>
                  <a:pt x="258047" y="424913"/>
                  <a:pt x="238233" y="441769"/>
                  <a:pt x="212128" y="452568"/>
                </a:cubicBezTo>
                <a:cubicBezTo>
                  <a:pt x="186023" y="463366"/>
                  <a:pt x="158039" y="468766"/>
                  <a:pt x="128178" y="468766"/>
                </a:cubicBezTo>
                <a:cubicBezTo>
                  <a:pt x="103387" y="468766"/>
                  <a:pt x="80240" y="464869"/>
                  <a:pt x="58737" y="457075"/>
                </a:cubicBezTo>
                <a:cubicBezTo>
                  <a:pt x="37233" y="449281"/>
                  <a:pt x="21129" y="436369"/>
                  <a:pt x="10423" y="418340"/>
                </a:cubicBezTo>
                <a:cubicBezTo>
                  <a:pt x="3474" y="407071"/>
                  <a:pt x="0" y="394770"/>
                  <a:pt x="0" y="381436"/>
                </a:cubicBezTo>
                <a:cubicBezTo>
                  <a:pt x="0" y="366224"/>
                  <a:pt x="4178" y="352138"/>
                  <a:pt x="12536" y="339179"/>
                </a:cubicBezTo>
                <a:cubicBezTo>
                  <a:pt x="20893" y="326220"/>
                  <a:pt x="32021" y="315422"/>
                  <a:pt x="45919" y="306783"/>
                </a:cubicBezTo>
                <a:cubicBezTo>
                  <a:pt x="70521" y="291382"/>
                  <a:pt x="108459" y="281992"/>
                  <a:pt x="159730" y="278611"/>
                </a:cubicBezTo>
                <a:cubicBezTo>
                  <a:pt x="153720" y="270724"/>
                  <a:pt x="149259" y="263775"/>
                  <a:pt x="146349" y="257765"/>
                </a:cubicBezTo>
                <a:cubicBezTo>
                  <a:pt x="143437" y="251755"/>
                  <a:pt x="141982" y="244900"/>
                  <a:pt x="141982" y="237200"/>
                </a:cubicBezTo>
                <a:cubicBezTo>
                  <a:pt x="141982" y="230439"/>
                  <a:pt x="143954" y="222457"/>
                  <a:pt x="147898" y="213255"/>
                </a:cubicBezTo>
                <a:cubicBezTo>
                  <a:pt x="139259" y="214006"/>
                  <a:pt x="132873" y="214382"/>
                  <a:pt x="128742" y="214382"/>
                </a:cubicBezTo>
                <a:cubicBezTo>
                  <a:pt x="100946" y="214382"/>
                  <a:pt x="77517" y="205320"/>
                  <a:pt x="58455" y="187196"/>
                </a:cubicBezTo>
                <a:cubicBezTo>
                  <a:pt x="39392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0" y="46764"/>
                  <a:pt x="67892" y="36622"/>
                </a:cubicBezTo>
                <a:cubicBezTo>
                  <a:pt x="82353" y="24227"/>
                  <a:pt x="99491" y="15025"/>
                  <a:pt x="119305" y="9015"/>
                </a:cubicBezTo>
                <a:cubicBezTo>
                  <a:pt x="139118" y="3005"/>
                  <a:pt x="159542" y="0"/>
                  <a:pt x="18057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310">
            <a:hlinkClick r:id="rId5"/>
          </p:cNvPr>
          <p:cNvSpPr/>
          <p:nvPr/>
        </p:nvSpPr>
        <p:spPr>
          <a:xfrm>
            <a:off x="441835" y="5252883"/>
            <a:ext cx="243087" cy="468552"/>
          </a:xfrm>
          <a:custGeom>
            <a:avLst/>
            <a:gdLst/>
            <a:ahLst/>
            <a:cxnLst/>
            <a:rect l="l" t="t" r="r" b="b"/>
            <a:pathLst>
              <a:path w="243398" h="468766">
                <a:moveTo>
                  <a:pt x="179168" y="0"/>
                </a:moveTo>
                <a:cubicBezTo>
                  <a:pt x="206776" y="0"/>
                  <a:pt x="228186" y="1127"/>
                  <a:pt x="243398" y="3381"/>
                </a:cubicBezTo>
                <a:lnTo>
                  <a:pt x="243398" y="77752"/>
                </a:lnTo>
                <a:lnTo>
                  <a:pt x="199169" y="77752"/>
                </a:lnTo>
                <a:cubicBezTo>
                  <a:pt x="183018" y="77752"/>
                  <a:pt x="172125" y="81133"/>
                  <a:pt x="166491" y="87894"/>
                </a:cubicBezTo>
                <a:cubicBezTo>
                  <a:pt x="160857" y="94655"/>
                  <a:pt x="158040" y="104796"/>
                  <a:pt x="158040" y="118318"/>
                </a:cubicBezTo>
                <a:lnTo>
                  <a:pt x="158040" y="171562"/>
                </a:lnTo>
                <a:lnTo>
                  <a:pt x="240581" y="171562"/>
                </a:lnTo>
                <a:lnTo>
                  <a:pt x="229594" y="254948"/>
                </a:lnTo>
                <a:lnTo>
                  <a:pt x="158040" y="254948"/>
                </a:lnTo>
                <a:lnTo>
                  <a:pt x="158040" y="468766"/>
                </a:lnTo>
                <a:lnTo>
                  <a:pt x="71836" y="468766"/>
                </a:lnTo>
                <a:lnTo>
                  <a:pt x="71836" y="254948"/>
                </a:lnTo>
                <a:lnTo>
                  <a:pt x="0" y="254948"/>
                </a:lnTo>
                <a:lnTo>
                  <a:pt x="0" y="171562"/>
                </a:lnTo>
                <a:lnTo>
                  <a:pt x="71836" y="171562"/>
                </a:lnTo>
                <a:lnTo>
                  <a:pt x="71836" y="110149"/>
                </a:lnTo>
                <a:cubicBezTo>
                  <a:pt x="71836" y="75217"/>
                  <a:pt x="81602" y="48126"/>
                  <a:pt x="101134" y="28875"/>
                </a:cubicBezTo>
                <a:cubicBezTo>
                  <a:pt x="120667" y="9625"/>
                  <a:pt x="146677" y="0"/>
                  <a:pt x="1791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32">
            <a:hlinkClick r:id="rId6"/>
          </p:cNvPr>
          <p:cNvSpPr/>
          <p:nvPr/>
        </p:nvSpPr>
        <p:spPr>
          <a:xfrm>
            <a:off x="383083" y="5993031"/>
            <a:ext cx="360590" cy="468766"/>
          </a:xfrm>
          <a:custGeom>
            <a:avLst/>
            <a:gdLst/>
            <a:ahLst/>
            <a:cxnLst/>
            <a:rect l="l" t="t" r="r" b="b"/>
            <a:pathLst>
              <a:path w="360590" h="468766">
                <a:moveTo>
                  <a:pt x="191564" y="0"/>
                </a:moveTo>
                <a:cubicBezTo>
                  <a:pt x="221237" y="0"/>
                  <a:pt x="248845" y="6245"/>
                  <a:pt x="274386" y="18734"/>
                </a:cubicBezTo>
                <a:cubicBezTo>
                  <a:pt x="299928" y="31223"/>
                  <a:pt x="320681" y="49393"/>
                  <a:pt x="336644" y="73245"/>
                </a:cubicBezTo>
                <a:cubicBezTo>
                  <a:pt x="352608" y="97096"/>
                  <a:pt x="360590" y="124047"/>
                  <a:pt x="360590" y="154096"/>
                </a:cubicBezTo>
                <a:cubicBezTo>
                  <a:pt x="360590" y="172125"/>
                  <a:pt x="358806" y="189779"/>
                  <a:pt x="355237" y="207057"/>
                </a:cubicBezTo>
                <a:cubicBezTo>
                  <a:pt x="351669" y="224335"/>
                  <a:pt x="346035" y="240956"/>
                  <a:pt x="338335" y="256920"/>
                </a:cubicBezTo>
                <a:cubicBezTo>
                  <a:pt x="330635" y="272883"/>
                  <a:pt x="321244" y="286922"/>
                  <a:pt x="310164" y="299036"/>
                </a:cubicBezTo>
                <a:cubicBezTo>
                  <a:pt x="299083" y="311149"/>
                  <a:pt x="285467" y="320821"/>
                  <a:pt x="269316" y="328052"/>
                </a:cubicBezTo>
                <a:cubicBezTo>
                  <a:pt x="253164" y="335282"/>
                  <a:pt x="235416" y="338898"/>
                  <a:pt x="216072" y="338898"/>
                </a:cubicBezTo>
                <a:cubicBezTo>
                  <a:pt x="203302" y="338898"/>
                  <a:pt x="190625" y="335893"/>
                  <a:pt x="178041" y="329883"/>
                </a:cubicBezTo>
                <a:cubicBezTo>
                  <a:pt x="165459" y="323873"/>
                  <a:pt x="156444" y="315610"/>
                  <a:pt x="150997" y="305092"/>
                </a:cubicBezTo>
                <a:cubicBezTo>
                  <a:pt x="149119" y="312417"/>
                  <a:pt x="146490" y="322981"/>
                  <a:pt x="143109" y="336785"/>
                </a:cubicBezTo>
                <a:cubicBezTo>
                  <a:pt x="139729" y="350588"/>
                  <a:pt x="137522" y="359509"/>
                  <a:pt x="136489" y="363547"/>
                </a:cubicBezTo>
                <a:cubicBezTo>
                  <a:pt x="135456" y="367585"/>
                  <a:pt x="133531" y="374252"/>
                  <a:pt x="130714" y="383549"/>
                </a:cubicBezTo>
                <a:cubicBezTo>
                  <a:pt x="127897" y="392845"/>
                  <a:pt x="125455" y="399512"/>
                  <a:pt x="123390" y="403550"/>
                </a:cubicBezTo>
                <a:cubicBezTo>
                  <a:pt x="121324" y="407588"/>
                  <a:pt x="118319" y="413457"/>
                  <a:pt x="114375" y="421157"/>
                </a:cubicBezTo>
                <a:cubicBezTo>
                  <a:pt x="110431" y="428857"/>
                  <a:pt x="106112" y="436135"/>
                  <a:pt x="101416" y="442990"/>
                </a:cubicBezTo>
                <a:cubicBezTo>
                  <a:pt x="96721" y="449844"/>
                  <a:pt x="90899" y="457967"/>
                  <a:pt x="83950" y="467358"/>
                </a:cubicBezTo>
                <a:lnTo>
                  <a:pt x="80006" y="468766"/>
                </a:lnTo>
                <a:lnTo>
                  <a:pt x="77471" y="465949"/>
                </a:lnTo>
                <a:cubicBezTo>
                  <a:pt x="74654" y="436463"/>
                  <a:pt x="73245" y="418809"/>
                  <a:pt x="73245" y="412987"/>
                </a:cubicBezTo>
                <a:cubicBezTo>
                  <a:pt x="73245" y="395709"/>
                  <a:pt x="75264" y="376318"/>
                  <a:pt x="79302" y="354814"/>
                </a:cubicBezTo>
                <a:cubicBezTo>
                  <a:pt x="83340" y="333310"/>
                  <a:pt x="89584" y="306313"/>
                  <a:pt x="98036" y="273823"/>
                </a:cubicBezTo>
                <a:cubicBezTo>
                  <a:pt x="106487" y="241332"/>
                  <a:pt x="111370" y="222270"/>
                  <a:pt x="112685" y="216635"/>
                </a:cubicBezTo>
                <a:cubicBezTo>
                  <a:pt x="106675" y="204428"/>
                  <a:pt x="103670" y="188558"/>
                  <a:pt x="103670" y="169026"/>
                </a:cubicBezTo>
                <a:cubicBezTo>
                  <a:pt x="103670" y="153438"/>
                  <a:pt x="108553" y="138789"/>
                  <a:pt x="118319" y="125079"/>
                </a:cubicBezTo>
                <a:cubicBezTo>
                  <a:pt x="128085" y="111370"/>
                  <a:pt x="140480" y="104515"/>
                  <a:pt x="155504" y="104515"/>
                </a:cubicBezTo>
                <a:cubicBezTo>
                  <a:pt x="166961" y="104515"/>
                  <a:pt x="175882" y="108318"/>
                  <a:pt x="182267" y="115924"/>
                </a:cubicBezTo>
                <a:cubicBezTo>
                  <a:pt x="188653" y="123530"/>
                  <a:pt x="191845" y="133155"/>
                  <a:pt x="191845" y="144799"/>
                </a:cubicBezTo>
                <a:cubicBezTo>
                  <a:pt x="191845" y="157194"/>
                  <a:pt x="187713" y="175130"/>
                  <a:pt x="179450" y="198606"/>
                </a:cubicBezTo>
                <a:cubicBezTo>
                  <a:pt x="171187" y="222082"/>
                  <a:pt x="167055" y="239642"/>
                  <a:pt x="167055" y="251286"/>
                </a:cubicBezTo>
                <a:cubicBezTo>
                  <a:pt x="167055" y="263118"/>
                  <a:pt x="171280" y="272930"/>
                  <a:pt x="179732" y="280724"/>
                </a:cubicBezTo>
                <a:cubicBezTo>
                  <a:pt x="188183" y="288518"/>
                  <a:pt x="198418" y="292415"/>
                  <a:pt x="210438" y="292415"/>
                </a:cubicBezTo>
                <a:cubicBezTo>
                  <a:pt x="220767" y="292415"/>
                  <a:pt x="230346" y="290068"/>
                  <a:pt x="239173" y="285373"/>
                </a:cubicBezTo>
                <a:cubicBezTo>
                  <a:pt x="248000" y="280677"/>
                  <a:pt x="255371" y="274292"/>
                  <a:pt x="261287" y="266216"/>
                </a:cubicBezTo>
                <a:cubicBezTo>
                  <a:pt x="267203" y="258141"/>
                  <a:pt x="272462" y="249220"/>
                  <a:pt x="277062" y="239454"/>
                </a:cubicBezTo>
                <a:cubicBezTo>
                  <a:pt x="281664" y="229688"/>
                  <a:pt x="285232" y="219312"/>
                  <a:pt x="287768" y="208325"/>
                </a:cubicBezTo>
                <a:cubicBezTo>
                  <a:pt x="290303" y="197338"/>
                  <a:pt x="292181" y="186915"/>
                  <a:pt x="293402" y="177055"/>
                </a:cubicBezTo>
                <a:cubicBezTo>
                  <a:pt x="294622" y="167195"/>
                  <a:pt x="295233" y="157852"/>
                  <a:pt x="295233" y="149025"/>
                </a:cubicBezTo>
                <a:cubicBezTo>
                  <a:pt x="295233" y="116534"/>
                  <a:pt x="284951" y="91227"/>
                  <a:pt x="264386" y="73104"/>
                </a:cubicBezTo>
                <a:cubicBezTo>
                  <a:pt x="243821" y="54981"/>
                  <a:pt x="217011" y="45919"/>
                  <a:pt x="183957" y="45919"/>
                </a:cubicBezTo>
                <a:cubicBezTo>
                  <a:pt x="146396" y="45919"/>
                  <a:pt x="115032" y="58079"/>
                  <a:pt x="89866" y="82400"/>
                </a:cubicBezTo>
                <a:cubicBezTo>
                  <a:pt x="64700" y="106721"/>
                  <a:pt x="52117" y="137569"/>
                  <a:pt x="52117" y="174942"/>
                </a:cubicBezTo>
                <a:cubicBezTo>
                  <a:pt x="52117" y="183206"/>
                  <a:pt x="53291" y="191187"/>
                  <a:pt x="55638" y="198888"/>
                </a:cubicBezTo>
                <a:cubicBezTo>
                  <a:pt x="57986" y="206588"/>
                  <a:pt x="60521" y="212691"/>
                  <a:pt x="63244" y="217199"/>
                </a:cubicBezTo>
                <a:cubicBezTo>
                  <a:pt x="65968" y="221706"/>
                  <a:pt x="68503" y="225979"/>
                  <a:pt x="70851" y="230016"/>
                </a:cubicBezTo>
                <a:cubicBezTo>
                  <a:pt x="73198" y="234054"/>
                  <a:pt x="74372" y="236918"/>
                  <a:pt x="74372" y="238609"/>
                </a:cubicBezTo>
                <a:cubicBezTo>
                  <a:pt x="74372" y="243867"/>
                  <a:pt x="72963" y="250722"/>
                  <a:pt x="70146" y="259174"/>
                </a:cubicBezTo>
                <a:cubicBezTo>
                  <a:pt x="67329" y="267625"/>
                  <a:pt x="63855" y="271851"/>
                  <a:pt x="59723" y="271851"/>
                </a:cubicBezTo>
                <a:cubicBezTo>
                  <a:pt x="59348" y="271851"/>
                  <a:pt x="57751" y="271569"/>
                  <a:pt x="54934" y="271005"/>
                </a:cubicBezTo>
                <a:cubicBezTo>
                  <a:pt x="45356" y="268188"/>
                  <a:pt x="36857" y="262930"/>
                  <a:pt x="29439" y="255230"/>
                </a:cubicBezTo>
                <a:cubicBezTo>
                  <a:pt x="22021" y="247530"/>
                  <a:pt x="16293" y="238656"/>
                  <a:pt x="12255" y="228608"/>
                </a:cubicBezTo>
                <a:cubicBezTo>
                  <a:pt x="8217" y="218560"/>
                  <a:pt x="5165" y="208419"/>
                  <a:pt x="3099" y="198183"/>
                </a:cubicBezTo>
                <a:cubicBezTo>
                  <a:pt x="1033" y="187948"/>
                  <a:pt x="0" y="177947"/>
                  <a:pt x="0" y="168181"/>
                </a:cubicBezTo>
                <a:cubicBezTo>
                  <a:pt x="0" y="147898"/>
                  <a:pt x="3522" y="128789"/>
                  <a:pt x="10565" y="110853"/>
                </a:cubicBezTo>
                <a:cubicBezTo>
                  <a:pt x="17607" y="92917"/>
                  <a:pt x="27326" y="77283"/>
                  <a:pt x="39722" y="63948"/>
                </a:cubicBezTo>
                <a:cubicBezTo>
                  <a:pt x="52117" y="50614"/>
                  <a:pt x="66390" y="39064"/>
                  <a:pt x="82541" y="29298"/>
                </a:cubicBezTo>
                <a:cubicBezTo>
                  <a:pt x="98693" y="19532"/>
                  <a:pt x="116065" y="12207"/>
                  <a:pt x="134658" y="7324"/>
                </a:cubicBezTo>
                <a:cubicBezTo>
                  <a:pt x="153251" y="2441"/>
                  <a:pt x="172220" y="0"/>
                  <a:pt x="19156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332">
            <a:hlinkClick r:id="rId7"/>
          </p:cNvPr>
          <p:cNvSpPr/>
          <p:nvPr/>
        </p:nvSpPr>
        <p:spPr>
          <a:xfrm>
            <a:off x="341674" y="3880715"/>
            <a:ext cx="443408" cy="360424"/>
          </a:xfrm>
          <a:custGeom>
            <a:avLst/>
            <a:gdLst/>
            <a:ahLst/>
            <a:cxnLst/>
            <a:rect l="l" t="t" r="r" b="b"/>
            <a:pathLst>
              <a:path w="443976" h="360589">
                <a:moveTo>
                  <a:pt x="307346" y="0"/>
                </a:moveTo>
                <a:cubicBezTo>
                  <a:pt x="333639" y="0"/>
                  <a:pt x="355800" y="9578"/>
                  <a:pt x="373830" y="28734"/>
                </a:cubicBezTo>
                <a:cubicBezTo>
                  <a:pt x="394301" y="24790"/>
                  <a:pt x="413551" y="17466"/>
                  <a:pt x="431581" y="6761"/>
                </a:cubicBezTo>
                <a:cubicBezTo>
                  <a:pt x="424632" y="28359"/>
                  <a:pt x="411298" y="45074"/>
                  <a:pt x="391578" y="56905"/>
                </a:cubicBezTo>
                <a:cubicBezTo>
                  <a:pt x="409044" y="55027"/>
                  <a:pt x="426510" y="50332"/>
                  <a:pt x="443976" y="42820"/>
                </a:cubicBezTo>
                <a:cubicBezTo>
                  <a:pt x="431392" y="61225"/>
                  <a:pt x="416180" y="76907"/>
                  <a:pt x="398339" y="89866"/>
                </a:cubicBezTo>
                <a:cubicBezTo>
                  <a:pt x="398526" y="92495"/>
                  <a:pt x="398620" y="96439"/>
                  <a:pt x="398620" y="101697"/>
                </a:cubicBezTo>
                <a:cubicBezTo>
                  <a:pt x="398620" y="126112"/>
                  <a:pt x="395052" y="150480"/>
                  <a:pt x="387915" y="174801"/>
                </a:cubicBezTo>
                <a:cubicBezTo>
                  <a:pt x="380778" y="199122"/>
                  <a:pt x="369933" y="222457"/>
                  <a:pt x="355378" y="244806"/>
                </a:cubicBezTo>
                <a:cubicBezTo>
                  <a:pt x="340823" y="267155"/>
                  <a:pt x="323497" y="286922"/>
                  <a:pt x="303402" y="304106"/>
                </a:cubicBezTo>
                <a:cubicBezTo>
                  <a:pt x="283307" y="321291"/>
                  <a:pt x="259080" y="335001"/>
                  <a:pt x="230722" y="345236"/>
                </a:cubicBezTo>
                <a:cubicBezTo>
                  <a:pt x="202362" y="355471"/>
                  <a:pt x="172032" y="360589"/>
                  <a:pt x="139728" y="360589"/>
                </a:cubicBezTo>
                <a:cubicBezTo>
                  <a:pt x="88832" y="360589"/>
                  <a:pt x="42256" y="346973"/>
                  <a:pt x="0" y="319741"/>
                </a:cubicBezTo>
                <a:cubicBezTo>
                  <a:pt x="6574" y="320492"/>
                  <a:pt x="13898" y="320868"/>
                  <a:pt x="21974" y="320868"/>
                </a:cubicBezTo>
                <a:cubicBezTo>
                  <a:pt x="64230" y="320868"/>
                  <a:pt x="101886" y="307909"/>
                  <a:pt x="134940" y="281992"/>
                </a:cubicBezTo>
                <a:cubicBezTo>
                  <a:pt x="115220" y="281616"/>
                  <a:pt x="97566" y="275560"/>
                  <a:pt x="81978" y="263822"/>
                </a:cubicBezTo>
                <a:cubicBezTo>
                  <a:pt x="66390" y="252084"/>
                  <a:pt x="55685" y="237106"/>
                  <a:pt x="49863" y="218889"/>
                </a:cubicBezTo>
                <a:cubicBezTo>
                  <a:pt x="56060" y="219828"/>
                  <a:pt x="61788" y="220297"/>
                  <a:pt x="67048" y="220297"/>
                </a:cubicBezTo>
                <a:cubicBezTo>
                  <a:pt x="75122" y="220297"/>
                  <a:pt x="83105" y="219264"/>
                  <a:pt x="90992" y="217199"/>
                </a:cubicBezTo>
                <a:cubicBezTo>
                  <a:pt x="69958" y="212879"/>
                  <a:pt x="52539" y="202409"/>
                  <a:pt x="38736" y="185788"/>
                </a:cubicBezTo>
                <a:cubicBezTo>
                  <a:pt x="24932" y="169167"/>
                  <a:pt x="18030" y="149870"/>
                  <a:pt x="18030" y="127896"/>
                </a:cubicBezTo>
                <a:lnTo>
                  <a:pt x="18030" y="126770"/>
                </a:lnTo>
                <a:cubicBezTo>
                  <a:pt x="30800" y="133906"/>
                  <a:pt x="44510" y="137756"/>
                  <a:pt x="59160" y="138320"/>
                </a:cubicBezTo>
                <a:cubicBezTo>
                  <a:pt x="46764" y="130056"/>
                  <a:pt x="36904" y="119257"/>
                  <a:pt x="29580" y="105923"/>
                </a:cubicBezTo>
                <a:cubicBezTo>
                  <a:pt x="22256" y="92589"/>
                  <a:pt x="18593" y="78128"/>
                  <a:pt x="18593" y="62540"/>
                </a:cubicBezTo>
                <a:cubicBezTo>
                  <a:pt x="18593" y="46013"/>
                  <a:pt x="22724" y="30706"/>
                  <a:pt x="30988" y="16621"/>
                </a:cubicBezTo>
                <a:cubicBezTo>
                  <a:pt x="53713" y="44604"/>
                  <a:pt x="81367" y="67000"/>
                  <a:pt x="113952" y="83809"/>
                </a:cubicBezTo>
                <a:cubicBezTo>
                  <a:pt x="146536" y="100617"/>
                  <a:pt x="181422" y="109961"/>
                  <a:pt x="218608" y="111839"/>
                </a:cubicBezTo>
                <a:cubicBezTo>
                  <a:pt x="217104" y="104702"/>
                  <a:pt x="216354" y="97753"/>
                  <a:pt x="216354" y="90992"/>
                </a:cubicBezTo>
                <a:cubicBezTo>
                  <a:pt x="216354" y="65826"/>
                  <a:pt x="225228" y="44369"/>
                  <a:pt x="242975" y="26621"/>
                </a:cubicBezTo>
                <a:cubicBezTo>
                  <a:pt x="260723" y="8874"/>
                  <a:pt x="282180" y="0"/>
                  <a:pt x="30734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047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2</a:t>
            </a:r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7A1CF210-032A-4FB0-990C-68E34690273C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636518689"/>
              </p:ext>
            </p:extLst>
          </p:nvPr>
        </p:nvGraphicFramePr>
        <p:xfrm>
          <a:off x="6210300" y="4232275"/>
          <a:ext cx="5357813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4232275"/>
          <a:ext cx="535781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25C0F009-BF4A-4A3C-8EB2-5FCE5386CB6B}"/>
                  </a:ext>
                </a:extLst>
              </p:cNvPr>
              <p:cNvGraphicFramePr>
                <a:graphicFrameLocks noGrp="1"/>
              </p:cNvGraphicFramePr>
              <p:nvPr>
                <p:ph sz="quarter" idx="15"/>
              </p:nvPr>
            </p:nvGraphicFramePr>
            <p:xfrm>
              <a:off x="623888" y="1628775"/>
              <a:ext cx="1094581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5" name="Content Placeholder 4">
                <a:extLst>
                  <a:ext uri="{FF2B5EF4-FFF2-40B4-BE49-F238E27FC236}">
                    <a16:creationId xmlns:a16="http://schemas.microsoft.com/office/drawing/2014/main" id="{25C0F009-BF4A-4A3C-8EB2-5FCE5386CB6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888" y="1628775"/>
                <a:ext cx="10945812" cy="237807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08065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2 (w/ Title Banners)</a:t>
            </a:r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7A1CF210-032A-4FB0-990C-68E34690273C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739090696"/>
              </p:ext>
            </p:extLst>
          </p:nvPr>
        </p:nvGraphicFramePr>
        <p:xfrm>
          <a:off x="6210300" y="4714875"/>
          <a:ext cx="5357813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4714875"/>
          <a:ext cx="5357812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25C0F009-BF4A-4A3C-8EB2-5FCE5386CB6B}"/>
                  </a:ext>
                </a:extLst>
              </p:cNvPr>
              <p:cNvGraphicFramePr>
                <a:graphicFrameLocks noGrp="1"/>
              </p:cNvGraphicFramePr>
              <p:nvPr>
                <p:ph sz="quarter" idx="15"/>
                <p:extLst>
                  <p:ext uri="{D42A27DB-BD31-4B8C-83A1-F6EECF244321}">
                    <p14:modId xmlns:p14="http://schemas.microsoft.com/office/powerpoint/2010/main" val="316978112"/>
                  </p:ext>
                </p:extLst>
              </p:nvPr>
            </p:nvGraphicFramePr>
            <p:xfrm>
              <a:off x="623888" y="1628775"/>
              <a:ext cx="1094581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5" name="Content Placeholder 4">
                <a:extLst>
                  <a:ext uri="{FF2B5EF4-FFF2-40B4-BE49-F238E27FC236}">
                    <a16:creationId xmlns:a16="http://schemas.microsoft.com/office/drawing/2014/main" id="{25C0F009-BF4A-4A3C-8EB2-5FCE5386CB6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888" y="1628775"/>
                <a:ext cx="10945812" cy="2378075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1D03D1-E0D5-4841-9A3A-EE4784C8CEF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40FED7-68DC-4856-A474-20D86B8EEF3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</p:spTree>
    <p:extLst>
      <p:ext uri="{BB962C8B-B14F-4D97-AF65-F5344CB8AC3E}">
        <p14:creationId xmlns:p14="http://schemas.microsoft.com/office/powerpoint/2010/main" val="714361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3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62842FB-07E7-469C-AB6F-4E1AD33FC96F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2"/>
                </a:solidFill>
              </a:rPr>
              <a:t>Lorem Ipsum</a:t>
            </a:r>
          </a:p>
          <a:p>
            <a:pPr marL="0" indent="0" algn="ctr">
              <a:buNone/>
            </a:pPr>
            <a:r>
              <a:rPr lang="en-US" sz="4800" b="1">
                <a:solidFill>
                  <a:schemeClr val="accent2"/>
                </a:solidFill>
              </a:rPr>
              <a:t>20%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2EB99-46C7-407A-BD36-55A5BDB9B4E9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4"/>
                </a:solidFill>
              </a:rPr>
              <a:t>Lorem Ipsum</a:t>
            </a:r>
          </a:p>
          <a:p>
            <a:pPr marL="0" indent="0" algn="ctr">
              <a:buNone/>
            </a:pPr>
            <a:r>
              <a:rPr lang="en-US" sz="4800" b="1">
                <a:solidFill>
                  <a:schemeClr val="accent4"/>
                </a:solidFill>
              </a:rPr>
              <a:t>35%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0488A3-37E7-4D8C-9AB8-962B56DCFFA2}"/>
              </a:ext>
            </a:extLst>
          </p:cNvPr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6"/>
                </a:solidFill>
              </a:rPr>
              <a:t>Lorem Ipsum</a:t>
            </a:r>
          </a:p>
          <a:p>
            <a:pPr marL="0" indent="0" algn="ctr">
              <a:buNone/>
            </a:pPr>
            <a:r>
              <a:rPr lang="en-US" sz="4800" b="1">
                <a:solidFill>
                  <a:schemeClr val="accent6"/>
                </a:solidFill>
              </a:rPr>
              <a:t>90%</a:t>
            </a: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83C25909-524D-4F74-BE06-3523FA24FBF0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793496454"/>
              </p:ext>
            </p:extLst>
          </p:nvPr>
        </p:nvGraphicFramePr>
        <p:xfrm>
          <a:off x="623888" y="1628775"/>
          <a:ext cx="10945812" cy="2795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E3169A3-5EBE-4654-8081-4C63EEB1EC5D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E047E68C-1966-4A11-828D-34579EBA0842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1"/>
                </a:solidFill>
              </a:rPr>
              <a:t>Lorem Ipsum</a:t>
            </a:r>
          </a:p>
          <a:p>
            <a:pPr marL="0" indent="0" algn="ctr">
              <a:buNone/>
            </a:pPr>
            <a:r>
              <a:rPr lang="en-US" sz="4800" b="1">
                <a:solidFill>
                  <a:schemeClr val="accent1"/>
                </a:solidFill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3173546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4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0" name="Chart Placeholder 9">
                <a:extLst>
                  <a:ext uri="{FF2B5EF4-FFF2-40B4-BE49-F238E27FC236}">
                    <a16:creationId xmlns:a16="http://schemas.microsoft.com/office/drawing/2014/main" id="{FBC94A69-44D3-48CB-ABC5-E40ABCF83940}"/>
                  </a:ext>
                </a:extLst>
              </p:cNvPr>
              <p:cNvGraphicFramePr>
                <a:graphicFrameLocks noGrp="1"/>
              </p:cNvGraphicFramePr>
              <p:nvPr>
                <p:ph sz="quarter" idx="15"/>
              </p:nvPr>
            </p:nvGraphicFramePr>
            <p:xfrm>
              <a:off x="623888" y="4232275"/>
              <a:ext cx="1094581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0" name="Chart Placeholder 9">
                <a:extLst>
                  <a:ext uri="{FF2B5EF4-FFF2-40B4-BE49-F238E27FC236}">
                    <a16:creationId xmlns:a16="http://schemas.microsoft.com/office/drawing/2014/main" id="{FBC94A69-44D3-48CB-ABC5-E40ABCF8394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9125" y="4232275"/>
                <a:ext cx="10944225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141709796"/>
              </p:ext>
            </p:extLst>
          </p:nvPr>
        </p:nvGraphicFramePr>
        <p:xfrm>
          <a:off x="4346575" y="1628775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4" name="Chart Placeholder 13">
            <a:extLst>
              <a:ext uri="{FF2B5EF4-FFF2-40B4-BE49-F238E27FC236}">
                <a16:creationId xmlns:a16="http://schemas.microsoft.com/office/drawing/2014/main" id="{C2E116A6-54B6-40A9-BB5D-EF5B62578450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1450330735"/>
              </p:ext>
            </p:extLst>
          </p:nvPr>
        </p:nvGraphicFramePr>
        <p:xfrm>
          <a:off x="8070850" y="16287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853389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83F3EF-A255-468E-A43D-9D84E835C35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65B892-3E5C-4058-A69C-DBDFF2B7EC3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C087E-C925-422F-A4F5-441CDB40EFB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4 (w/ Title Banners)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0" name="Chart Placeholder 9">
                <a:extLst>
                  <a:ext uri="{FF2B5EF4-FFF2-40B4-BE49-F238E27FC236}">
                    <a16:creationId xmlns:a16="http://schemas.microsoft.com/office/drawing/2014/main" id="{FBC94A69-44D3-48CB-ABC5-E40ABCF83940}"/>
                  </a:ext>
                </a:extLst>
              </p:cNvPr>
              <p:cNvGraphicFramePr>
                <a:graphicFrameLocks noGrp="1"/>
              </p:cNvGraphicFramePr>
              <p:nvPr>
                <p:ph sz="quarter" idx="15"/>
                <p:extLst>
                  <p:ext uri="{D42A27DB-BD31-4B8C-83A1-F6EECF244321}">
                    <p14:modId xmlns:p14="http://schemas.microsoft.com/office/powerpoint/2010/main" val="4005263668"/>
                  </p:ext>
                </p:extLst>
              </p:nvPr>
            </p:nvGraphicFramePr>
            <p:xfrm>
              <a:off x="623888" y="4232275"/>
              <a:ext cx="1094581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0" name="Chart Placeholder 9">
                <a:extLst>
                  <a:ext uri="{FF2B5EF4-FFF2-40B4-BE49-F238E27FC236}">
                    <a16:creationId xmlns:a16="http://schemas.microsoft.com/office/drawing/2014/main" id="{FBC94A69-44D3-48CB-ABC5-E40ABCF8394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888" y="4232275"/>
                <a:ext cx="10945812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2076450"/>
          <a:ext cx="3492500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4346575" y="2076450"/>
          <a:ext cx="3494088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Chart Placeholder 13">
            <a:extLst>
              <a:ext uri="{FF2B5EF4-FFF2-40B4-BE49-F238E27FC236}">
                <a16:creationId xmlns:a16="http://schemas.microsoft.com/office/drawing/2014/main" id="{C2E116A6-54B6-40A9-BB5D-EF5B62578450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847176201"/>
              </p:ext>
            </p:extLst>
          </p:nvPr>
        </p:nvGraphicFramePr>
        <p:xfrm>
          <a:off x="8070850" y="2076450"/>
          <a:ext cx="3492500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16794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Template – Exemple 5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23888" y="4232275"/>
          <a:ext cx="349250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Placeholder 16">
            <a:extLst>
              <a:ext uri="{FF2B5EF4-FFF2-40B4-BE49-F238E27FC236}">
                <a16:creationId xmlns:a16="http://schemas.microsoft.com/office/drawing/2014/main" id="{3414F8ED-585A-4AD5-AB09-0728EDE6C4AB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2234717128"/>
              </p:ext>
            </p:extLst>
          </p:nvPr>
        </p:nvGraphicFramePr>
        <p:xfrm>
          <a:off x="4346575" y="4232275"/>
          <a:ext cx="3494088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9" name="Content Placeholder 8">
                <a:extLst>
                  <a:ext uri="{FF2B5EF4-FFF2-40B4-BE49-F238E27FC236}">
                    <a16:creationId xmlns:a16="http://schemas.microsoft.com/office/drawing/2014/main" id="{E9FDA341-CDD9-4506-AB35-3C6E1214816A}"/>
                  </a:ext>
                </a:extLst>
              </p:cNvPr>
              <p:cNvGraphicFramePr>
                <a:graphicFrameLocks noGrp="1"/>
              </p:cNvGraphicFramePr>
              <p:nvPr>
                <p:ph sz="quarter" idx="18"/>
                <p:extLst>
                  <p:ext uri="{D42A27DB-BD31-4B8C-83A1-F6EECF244321}">
                    <p14:modId xmlns:p14="http://schemas.microsoft.com/office/powerpoint/2010/main" val="2207623372"/>
                  </p:ext>
                </p:extLst>
              </p:nvPr>
            </p:nvGraphicFramePr>
            <p:xfrm>
              <a:off x="623888" y="1628775"/>
              <a:ext cx="1094581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9" name="Content Placeholder 8">
                <a:extLst>
                  <a:ext uri="{FF2B5EF4-FFF2-40B4-BE49-F238E27FC236}">
                    <a16:creationId xmlns:a16="http://schemas.microsoft.com/office/drawing/2014/main" id="{E9FDA341-CDD9-4506-AB35-3C6E1214816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888" y="1628775"/>
                <a:ext cx="10945812" cy="2378075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89053F4-83E1-4238-B5AE-83694C822C51}"/>
              </a:ext>
            </a:extLst>
          </p:cNvPr>
          <p:cNvPicPr>
            <a:picLocks noGrp="1" noChangeAspect="1"/>
          </p:cNvPicPr>
          <p:nvPr>
            <p:ph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0" y="4235813"/>
            <a:ext cx="3492500" cy="2370999"/>
          </a:xfrm>
        </p:spPr>
      </p:pic>
    </p:spTree>
    <p:extLst>
      <p:ext uri="{BB962C8B-B14F-4D97-AF65-F5344CB8AC3E}">
        <p14:creationId xmlns:p14="http://schemas.microsoft.com/office/powerpoint/2010/main" val="1821413443"/>
      </p:ext>
    </p:extLst>
  </p:cSld>
  <p:clrMapOvr>
    <a:masterClrMapping/>
  </p:clrMapOvr>
</p:sld>
</file>

<file path=ppt/theme/theme1.xml><?xml version="1.0" encoding="utf-8"?>
<a:theme xmlns:a="http://schemas.openxmlformats.org/drawingml/2006/main" name="Showeet theme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oweet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78804</TotalTime>
  <Words>1511</Words>
  <PresentationFormat>Widescreen</PresentationFormat>
  <Paragraphs>444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Calibri</vt:lpstr>
      <vt:lpstr>Calibri Light</vt:lpstr>
      <vt:lpstr>GeosansLight</vt:lpstr>
      <vt:lpstr>Open Sans</vt:lpstr>
      <vt:lpstr>Showeet theme</vt:lpstr>
      <vt:lpstr>showeet</vt:lpstr>
      <vt:lpstr>Dashboards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Thank You 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Dashboards</dc:title>
  <dc:creator>showeet.com</dc:creator>
  <dc:description>© Copyright Showeet.com</dc:description>
  <dcterms:created xsi:type="dcterms:W3CDTF">2011-05-09T14:18:21Z</dcterms:created>
  <dcterms:modified xsi:type="dcterms:W3CDTF">2018-01-25T21:59:21Z</dcterms:modified>
  <cp:category>Charts &amp; Diagrams</cp:category>
</cp:coreProperties>
</file>